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9" r:id="rId6"/>
    <p:sldId id="259" r:id="rId7"/>
    <p:sldId id="270" r:id="rId8"/>
    <p:sldId id="262" r:id="rId9"/>
    <p:sldId id="260" r:id="rId10"/>
    <p:sldId id="263" r:id="rId11"/>
    <p:sldId id="264" r:id="rId12"/>
    <p:sldId id="265" r:id="rId13"/>
    <p:sldId id="266" r:id="rId14"/>
    <p:sldId id="267" r:id="rId15"/>
    <p:sldId id="271" r:id="rId16"/>
    <p:sldId id="258" r:id="rId17"/>
    <p:sldId id="273"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9B4FB-28A8-4F0E-8E39-869919831141}" v="559" dt="2021-10-19T20:31:29.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deep Dhariwal" userId="03c610fc-ba13-4c4e-ba62-c58dc1cc0b83" providerId="ADAL" clId="{5299B4FB-28A8-4F0E-8E39-869919831141}"/>
    <pc:docChg chg="undo redo custSel addSld delSld modSld sldOrd">
      <pc:chgData name="Jasdeep Dhariwal" userId="03c610fc-ba13-4c4e-ba62-c58dc1cc0b83" providerId="ADAL" clId="{5299B4FB-28A8-4F0E-8E39-869919831141}" dt="2021-10-19T20:31:53.609" v="2773" actId="20577"/>
      <pc:docMkLst>
        <pc:docMk/>
      </pc:docMkLst>
      <pc:sldChg chg="addSp delSp modSp mod">
        <pc:chgData name="Jasdeep Dhariwal" userId="03c610fc-ba13-4c4e-ba62-c58dc1cc0b83" providerId="ADAL" clId="{5299B4FB-28A8-4F0E-8E39-869919831141}" dt="2021-10-19T18:42:02.006" v="495" actId="403"/>
        <pc:sldMkLst>
          <pc:docMk/>
          <pc:sldMk cId="1736693185" sldId="257"/>
        </pc:sldMkLst>
        <pc:spChg chg="mod">
          <ac:chgData name="Jasdeep Dhariwal" userId="03c610fc-ba13-4c4e-ba62-c58dc1cc0b83" providerId="ADAL" clId="{5299B4FB-28A8-4F0E-8E39-869919831141}" dt="2021-10-18T18:53:04.855" v="127" actId="26606"/>
          <ac:spMkLst>
            <pc:docMk/>
            <pc:sldMk cId="1736693185" sldId="257"/>
            <ac:spMk id="2" creationId="{18C3B467-088C-4F3D-A9A7-105C4E1E20CD}"/>
          </ac:spMkLst>
        </pc:spChg>
        <pc:spChg chg="mod">
          <ac:chgData name="Jasdeep Dhariwal" userId="03c610fc-ba13-4c4e-ba62-c58dc1cc0b83" providerId="ADAL" clId="{5299B4FB-28A8-4F0E-8E39-869919831141}" dt="2021-10-19T18:42:02.006" v="495" actId="403"/>
          <ac:spMkLst>
            <pc:docMk/>
            <pc:sldMk cId="1736693185" sldId="257"/>
            <ac:spMk id="3" creationId="{C8722DDC-8EEE-4A06-8DFE-B44871EAA2CF}"/>
          </ac:spMkLst>
        </pc:spChg>
        <pc:spChg chg="del">
          <ac:chgData name="Jasdeep Dhariwal" userId="03c610fc-ba13-4c4e-ba62-c58dc1cc0b83" providerId="ADAL" clId="{5299B4FB-28A8-4F0E-8E39-869919831141}" dt="2021-10-18T18:53:04.855" v="127" actId="26606"/>
          <ac:spMkLst>
            <pc:docMk/>
            <pc:sldMk cId="1736693185" sldId="257"/>
            <ac:spMk id="87" creationId="{AB7A42E3-05D8-4A0B-9D4E-20EF581E57C0}"/>
          </ac:spMkLst>
        </pc:spChg>
        <pc:spChg chg="del">
          <ac:chgData name="Jasdeep Dhariwal" userId="03c610fc-ba13-4c4e-ba62-c58dc1cc0b83" providerId="ADAL" clId="{5299B4FB-28A8-4F0E-8E39-869919831141}" dt="2021-10-18T18:53:04.855" v="127" actId="26606"/>
          <ac:spMkLst>
            <pc:docMk/>
            <pc:sldMk cId="1736693185" sldId="257"/>
            <ac:spMk id="88" creationId="{DB4A12B6-EF0D-43E8-8C17-4FAD4D2766E4}"/>
          </ac:spMkLst>
        </pc:spChg>
        <pc:spChg chg="del">
          <ac:chgData name="Jasdeep Dhariwal" userId="03c610fc-ba13-4c4e-ba62-c58dc1cc0b83" providerId="ADAL" clId="{5299B4FB-28A8-4F0E-8E39-869919831141}" dt="2021-10-18T18:53:04.855" v="127" actId="26606"/>
          <ac:spMkLst>
            <pc:docMk/>
            <pc:sldMk cId="1736693185" sldId="257"/>
            <ac:spMk id="90" creationId="{AE107525-0C02-447F-8A3F-553320A7230E}"/>
          </ac:spMkLst>
        </pc:spChg>
        <pc:spChg chg="add">
          <ac:chgData name="Jasdeep Dhariwal" userId="03c610fc-ba13-4c4e-ba62-c58dc1cc0b83" providerId="ADAL" clId="{5299B4FB-28A8-4F0E-8E39-869919831141}" dt="2021-10-18T18:53:04.855" v="127" actId="26606"/>
          <ac:spMkLst>
            <pc:docMk/>
            <pc:sldMk cId="1736693185" sldId="257"/>
            <ac:spMk id="98" creationId="{EA4E4267-CAF0-4C38-8DC6-CD3B1A9F046E}"/>
          </ac:spMkLst>
        </pc:spChg>
        <pc:spChg chg="add">
          <ac:chgData name="Jasdeep Dhariwal" userId="03c610fc-ba13-4c4e-ba62-c58dc1cc0b83" providerId="ADAL" clId="{5299B4FB-28A8-4F0E-8E39-869919831141}" dt="2021-10-18T18:53:04.855" v="127" actId="26606"/>
          <ac:spMkLst>
            <pc:docMk/>
            <pc:sldMk cId="1736693185" sldId="257"/>
            <ac:spMk id="100" creationId="{0EE3ACC5-126D-4BA4-8B45-7F0B5B839C51}"/>
          </ac:spMkLst>
        </pc:spChg>
        <pc:spChg chg="add">
          <ac:chgData name="Jasdeep Dhariwal" userId="03c610fc-ba13-4c4e-ba62-c58dc1cc0b83" providerId="ADAL" clId="{5299B4FB-28A8-4F0E-8E39-869919831141}" dt="2021-10-18T18:53:04.855" v="127" actId="26606"/>
          <ac:spMkLst>
            <pc:docMk/>
            <pc:sldMk cId="1736693185" sldId="257"/>
            <ac:spMk id="102" creationId="{AB2868F7-FE10-4289-A5BD-90763C7A2F5A}"/>
          </ac:spMkLst>
        </pc:spChg>
        <pc:spChg chg="add">
          <ac:chgData name="Jasdeep Dhariwal" userId="03c610fc-ba13-4c4e-ba62-c58dc1cc0b83" providerId="ADAL" clId="{5299B4FB-28A8-4F0E-8E39-869919831141}" dt="2021-10-18T18:53:04.855" v="127" actId="26606"/>
          <ac:spMkLst>
            <pc:docMk/>
            <pc:sldMk cId="1736693185" sldId="257"/>
            <ac:spMk id="104" creationId="{BD94142C-10EE-487C-A327-404FDF358F22}"/>
          </ac:spMkLst>
        </pc:spChg>
        <pc:spChg chg="add">
          <ac:chgData name="Jasdeep Dhariwal" userId="03c610fc-ba13-4c4e-ba62-c58dc1cc0b83" providerId="ADAL" clId="{5299B4FB-28A8-4F0E-8E39-869919831141}" dt="2021-10-18T18:53:04.855" v="127" actId="26606"/>
          <ac:spMkLst>
            <pc:docMk/>
            <pc:sldMk cId="1736693185" sldId="257"/>
            <ac:spMk id="106" creationId="{5F7FAC2D-7A74-4939-A917-A1A5AF935685}"/>
          </ac:spMkLst>
        </pc:spChg>
        <pc:spChg chg="add">
          <ac:chgData name="Jasdeep Dhariwal" userId="03c610fc-ba13-4c4e-ba62-c58dc1cc0b83" providerId="ADAL" clId="{5299B4FB-28A8-4F0E-8E39-869919831141}" dt="2021-10-18T18:53:04.855" v="127" actId="26606"/>
          <ac:spMkLst>
            <pc:docMk/>
            <pc:sldMk cId="1736693185" sldId="257"/>
            <ac:spMk id="108" creationId="{BA53A868-C420-4BAE-9244-EC162AF05CFC}"/>
          </ac:spMkLst>
        </pc:spChg>
        <pc:picChg chg="del mod ord">
          <ac:chgData name="Jasdeep Dhariwal" userId="03c610fc-ba13-4c4e-ba62-c58dc1cc0b83" providerId="ADAL" clId="{5299B4FB-28A8-4F0E-8E39-869919831141}" dt="2021-10-18T18:53:36.852" v="128" actId="478"/>
          <ac:picMkLst>
            <pc:docMk/>
            <pc:sldMk cId="1736693185" sldId="257"/>
            <ac:picMk id="5" creationId="{6D3BA21E-E6C8-4E14-8E53-C5DF567E9DFF}"/>
          </ac:picMkLst>
        </pc:picChg>
        <pc:picChg chg="add mod">
          <ac:chgData name="Jasdeep Dhariwal" userId="03c610fc-ba13-4c4e-ba62-c58dc1cc0b83" providerId="ADAL" clId="{5299B4FB-28A8-4F0E-8E39-869919831141}" dt="2021-10-18T18:55:57.594" v="134" actId="1076"/>
          <ac:picMkLst>
            <pc:docMk/>
            <pc:sldMk cId="1736693185" sldId="257"/>
            <ac:picMk id="6" creationId="{BA904D77-45FE-4B6E-8B7C-0B048D81E3C9}"/>
          </ac:picMkLst>
        </pc:picChg>
        <pc:cxnChg chg="del">
          <ac:chgData name="Jasdeep Dhariwal" userId="03c610fc-ba13-4c4e-ba62-c58dc1cc0b83" providerId="ADAL" clId="{5299B4FB-28A8-4F0E-8E39-869919831141}" dt="2021-10-18T18:53:04.855" v="127" actId="26606"/>
          <ac:cxnSpMkLst>
            <pc:docMk/>
            <pc:sldMk cId="1736693185" sldId="257"/>
            <ac:cxnSpMk id="89" creationId="{6EE9A54B-189D-4645-8254-FDC4210EC6DB}"/>
          </ac:cxnSpMkLst>
        </pc:cxnChg>
        <pc:cxnChg chg="del">
          <ac:chgData name="Jasdeep Dhariwal" userId="03c610fc-ba13-4c4e-ba62-c58dc1cc0b83" providerId="ADAL" clId="{5299B4FB-28A8-4F0E-8E39-869919831141}" dt="2021-10-18T18:53:04.855" v="127" actId="26606"/>
          <ac:cxnSpMkLst>
            <pc:docMk/>
            <pc:sldMk cId="1736693185" sldId="257"/>
            <ac:cxnSpMk id="91" creationId="{511CE48F-D5E4-4520-AF1E-8F85CFBDA596}"/>
          </ac:cxnSpMkLst>
        </pc:cxnChg>
        <pc:cxnChg chg="del">
          <ac:chgData name="Jasdeep Dhariwal" userId="03c610fc-ba13-4c4e-ba62-c58dc1cc0b83" providerId="ADAL" clId="{5299B4FB-28A8-4F0E-8E39-869919831141}" dt="2021-10-18T18:53:04.855" v="127" actId="26606"/>
          <ac:cxnSpMkLst>
            <pc:docMk/>
            <pc:sldMk cId="1736693185" sldId="257"/>
            <ac:cxnSpMk id="93" creationId="{41448851-39AD-4943-BF9C-C50704E08377}"/>
          </ac:cxnSpMkLst>
        </pc:cxnChg>
        <pc:cxnChg chg="add">
          <ac:chgData name="Jasdeep Dhariwal" userId="03c610fc-ba13-4c4e-ba62-c58dc1cc0b83" providerId="ADAL" clId="{5299B4FB-28A8-4F0E-8E39-869919831141}" dt="2021-10-18T18:53:04.855" v="127" actId="26606"/>
          <ac:cxnSpMkLst>
            <pc:docMk/>
            <pc:sldMk cId="1736693185" sldId="257"/>
            <ac:cxnSpMk id="110" creationId="{C2686EF3-81CC-419F-96C3-002A75880309}"/>
          </ac:cxnSpMkLst>
        </pc:cxnChg>
        <pc:cxnChg chg="add">
          <ac:chgData name="Jasdeep Dhariwal" userId="03c610fc-ba13-4c4e-ba62-c58dc1cc0b83" providerId="ADAL" clId="{5299B4FB-28A8-4F0E-8E39-869919831141}" dt="2021-10-18T18:53:04.855" v="127" actId="26606"/>
          <ac:cxnSpMkLst>
            <pc:docMk/>
            <pc:sldMk cId="1736693185" sldId="257"/>
            <ac:cxnSpMk id="112" creationId="{F8D93CCA-A85E-4529-A6F0-8BB54D27BCD1}"/>
          </ac:cxnSpMkLst>
        </pc:cxnChg>
        <pc:cxnChg chg="add">
          <ac:chgData name="Jasdeep Dhariwal" userId="03c610fc-ba13-4c4e-ba62-c58dc1cc0b83" providerId="ADAL" clId="{5299B4FB-28A8-4F0E-8E39-869919831141}" dt="2021-10-18T18:53:04.855" v="127" actId="26606"/>
          <ac:cxnSpMkLst>
            <pc:docMk/>
            <pc:sldMk cId="1736693185" sldId="257"/>
            <ac:cxnSpMk id="114" creationId="{1ECFA516-C18C-41AE-AFF2-A0D0A59C9E90}"/>
          </ac:cxnSpMkLst>
        </pc:cxnChg>
      </pc:sldChg>
      <pc:sldChg chg="addSp modSp mod ord">
        <pc:chgData name="Jasdeep Dhariwal" userId="03c610fc-ba13-4c4e-ba62-c58dc1cc0b83" providerId="ADAL" clId="{5299B4FB-28A8-4F0E-8E39-869919831141}" dt="2021-10-19T20:13:23.552" v="2110" actId="20577"/>
        <pc:sldMkLst>
          <pc:docMk/>
          <pc:sldMk cId="1254398274" sldId="258"/>
        </pc:sldMkLst>
        <pc:spChg chg="mod">
          <ac:chgData name="Jasdeep Dhariwal" userId="03c610fc-ba13-4c4e-ba62-c58dc1cc0b83" providerId="ADAL" clId="{5299B4FB-28A8-4F0E-8E39-869919831141}" dt="2021-10-19T20:13:23.552" v="2110" actId="20577"/>
          <ac:spMkLst>
            <pc:docMk/>
            <pc:sldMk cId="1254398274" sldId="258"/>
            <ac:spMk id="2" creationId="{D36FB67E-B45F-4242-9EB4-0A37D9E62F7B}"/>
          </ac:spMkLst>
        </pc:spChg>
        <pc:graphicFrameChg chg="mod">
          <ac:chgData name="Jasdeep Dhariwal" userId="03c610fc-ba13-4c4e-ba62-c58dc1cc0b83" providerId="ADAL" clId="{5299B4FB-28A8-4F0E-8E39-869919831141}" dt="2021-10-18T19:28:30.674" v="250" actId="478"/>
          <ac:graphicFrameMkLst>
            <pc:docMk/>
            <pc:sldMk cId="1254398274" sldId="258"/>
            <ac:graphicFrameMk id="5" creationId="{A96F51E1-BCD7-4213-AEE3-2A5389606C24}"/>
          </ac:graphicFrameMkLst>
        </pc:graphicFrameChg>
        <pc:graphicFrameChg chg="add mod">
          <ac:chgData name="Jasdeep Dhariwal" userId="03c610fc-ba13-4c4e-ba62-c58dc1cc0b83" providerId="ADAL" clId="{5299B4FB-28A8-4F0E-8E39-869919831141}" dt="2021-10-18T19:55:32.917" v="394" actId="1957"/>
          <ac:graphicFrameMkLst>
            <pc:docMk/>
            <pc:sldMk cId="1254398274" sldId="258"/>
            <ac:graphicFrameMk id="6" creationId="{0647A1F0-60DC-4F18-8E56-D8F355D6E500}"/>
          </ac:graphicFrameMkLst>
        </pc:graphicFrameChg>
      </pc:sldChg>
      <pc:sldChg chg="addSp delSp modSp mod ord setBg setClrOvrMap delDesignElem chgLayout">
        <pc:chgData name="Jasdeep Dhariwal" userId="03c610fc-ba13-4c4e-ba62-c58dc1cc0b83" providerId="ADAL" clId="{5299B4FB-28A8-4F0E-8E39-869919831141}" dt="2021-10-19T19:15:30.107" v="1249" actId="14100"/>
        <pc:sldMkLst>
          <pc:docMk/>
          <pc:sldMk cId="177896801" sldId="259"/>
        </pc:sldMkLst>
        <pc:spChg chg="mod ord">
          <ac:chgData name="Jasdeep Dhariwal" userId="03c610fc-ba13-4c4e-ba62-c58dc1cc0b83" providerId="ADAL" clId="{5299B4FB-28A8-4F0E-8E39-869919831141}" dt="2021-10-19T19:15:00.017" v="1244" actId="20577"/>
          <ac:spMkLst>
            <pc:docMk/>
            <pc:sldMk cId="177896801" sldId="259"/>
            <ac:spMk id="2" creationId="{D1DF65B9-1CB7-4135-9241-4DD7B2CE1D76}"/>
          </ac:spMkLst>
        </pc:spChg>
        <pc:spChg chg="mod ord">
          <ac:chgData name="Jasdeep Dhariwal" userId="03c610fc-ba13-4c4e-ba62-c58dc1cc0b83" providerId="ADAL" clId="{5299B4FB-28A8-4F0E-8E39-869919831141}" dt="2021-10-19T19:15:25.249" v="1248" actId="20577"/>
          <ac:spMkLst>
            <pc:docMk/>
            <pc:sldMk cId="177896801" sldId="259"/>
            <ac:spMk id="3" creationId="{92E61476-D436-4101-9BC9-E264B767D051}"/>
          </ac:spMkLst>
        </pc:spChg>
        <pc:spChg chg="add del mod">
          <ac:chgData name="Jasdeep Dhariwal" userId="03c610fc-ba13-4c4e-ba62-c58dc1cc0b83" providerId="ADAL" clId="{5299B4FB-28A8-4F0E-8E39-869919831141}" dt="2021-10-18T18:48:29.571" v="59" actId="6264"/>
          <ac:spMkLst>
            <pc:docMk/>
            <pc:sldMk cId="177896801" sldId="259"/>
            <ac:spMk id="6" creationId="{A6CD7CFD-7A07-4288-B53C-E937C640EF81}"/>
          </ac:spMkLst>
        </pc:spChg>
        <pc:spChg chg="add del mod">
          <ac:chgData name="Jasdeep Dhariwal" userId="03c610fc-ba13-4c4e-ba62-c58dc1cc0b83" providerId="ADAL" clId="{5299B4FB-28A8-4F0E-8E39-869919831141}" dt="2021-10-18T18:48:29.571" v="59" actId="6264"/>
          <ac:spMkLst>
            <pc:docMk/>
            <pc:sldMk cId="177896801" sldId="259"/>
            <ac:spMk id="7" creationId="{FF09B9E8-C0EB-44C0-BF06-3BBDB73C66DC}"/>
          </ac:spMkLst>
        </pc:spChg>
        <pc:spChg chg="add del">
          <ac:chgData name="Jasdeep Dhariwal" userId="03c610fc-ba13-4c4e-ba62-c58dc1cc0b83" providerId="ADAL" clId="{5299B4FB-28A8-4F0E-8E39-869919831141}" dt="2021-10-18T18:49:19.383" v="66" actId="26606"/>
          <ac:spMkLst>
            <pc:docMk/>
            <pc:sldMk cId="177896801" sldId="259"/>
            <ac:spMk id="8" creationId="{F04BED5A-E98E-4DA0-BAA5-4F6AB2492D6C}"/>
          </ac:spMkLst>
        </pc:spChg>
        <pc:spChg chg="add del">
          <ac:chgData name="Jasdeep Dhariwal" userId="03c610fc-ba13-4c4e-ba62-c58dc1cc0b83" providerId="ADAL" clId="{5299B4FB-28A8-4F0E-8E39-869919831141}" dt="2021-10-18T18:47:42.093" v="51" actId="22"/>
          <ac:spMkLst>
            <pc:docMk/>
            <pc:sldMk cId="177896801" sldId="259"/>
            <ac:spMk id="9" creationId="{234E3A3C-3F71-4438-B188-DC6D9C48AC16}"/>
          </ac:spMkLst>
        </pc:spChg>
        <pc:spChg chg="add del">
          <ac:chgData name="Jasdeep Dhariwal" userId="03c610fc-ba13-4c4e-ba62-c58dc1cc0b83" providerId="ADAL" clId="{5299B4FB-28A8-4F0E-8E39-869919831141}" dt="2021-10-18T18:49:19.383" v="66" actId="26606"/>
          <ac:spMkLst>
            <pc:docMk/>
            <pc:sldMk cId="177896801" sldId="259"/>
            <ac:spMk id="10" creationId="{EB64B94A-E40E-48CE-BD7B-C1A30AE572FB}"/>
          </ac:spMkLst>
        </pc:spChg>
        <pc:spChg chg="add del">
          <ac:chgData name="Jasdeep Dhariwal" userId="03c610fc-ba13-4c4e-ba62-c58dc1cc0b83" providerId="ADAL" clId="{5299B4FB-28A8-4F0E-8E39-869919831141}" dt="2021-10-18T18:48:13.542" v="57" actId="22"/>
          <ac:spMkLst>
            <pc:docMk/>
            <pc:sldMk cId="177896801" sldId="259"/>
            <ac:spMk id="11" creationId="{20066A71-F633-4661-8AC4-E69E333C8A30}"/>
          </ac:spMkLst>
        </pc:spChg>
        <pc:spChg chg="add del">
          <ac:chgData name="Jasdeep Dhariwal" userId="03c610fc-ba13-4c4e-ba62-c58dc1cc0b83" providerId="ADAL" clId="{5299B4FB-28A8-4F0E-8E39-869919831141}" dt="2021-10-18T18:48:55.109" v="61" actId="26606"/>
          <ac:spMkLst>
            <pc:docMk/>
            <pc:sldMk cId="177896801" sldId="259"/>
            <ac:spMk id="13" creationId="{B937DAED-8BFE-4563-BB45-B5E554D70A84}"/>
          </ac:spMkLst>
        </pc:spChg>
        <pc:spChg chg="add del">
          <ac:chgData name="Jasdeep Dhariwal" userId="03c610fc-ba13-4c4e-ba62-c58dc1cc0b83" providerId="ADAL" clId="{5299B4FB-28A8-4F0E-8E39-869919831141}" dt="2021-10-18T18:49:19.383" v="66" actId="26606"/>
          <ac:spMkLst>
            <pc:docMk/>
            <pc:sldMk cId="177896801" sldId="259"/>
            <ac:spMk id="14" creationId="{D1B26337-5AA4-470D-9687-5907CB53BAE9}"/>
          </ac:spMkLst>
        </pc:spChg>
        <pc:spChg chg="add del">
          <ac:chgData name="Jasdeep Dhariwal" userId="03c610fc-ba13-4c4e-ba62-c58dc1cc0b83" providerId="ADAL" clId="{5299B4FB-28A8-4F0E-8E39-869919831141}" dt="2021-10-18T18:48:55.109" v="61" actId="26606"/>
          <ac:spMkLst>
            <pc:docMk/>
            <pc:sldMk cId="177896801" sldId="259"/>
            <ac:spMk id="16" creationId="{0EB72A9B-FD82-4F09-BF1E-D39311D3A0E3}"/>
          </ac:spMkLst>
        </pc:spChg>
        <pc:spChg chg="add del">
          <ac:chgData name="Jasdeep Dhariwal" userId="03c610fc-ba13-4c4e-ba62-c58dc1cc0b83" providerId="ADAL" clId="{5299B4FB-28A8-4F0E-8E39-869919831141}" dt="2021-10-18T18:48:55.109" v="61" actId="26606"/>
          <ac:spMkLst>
            <pc:docMk/>
            <pc:sldMk cId="177896801" sldId="259"/>
            <ac:spMk id="17" creationId="{DD39B371-6E4E-4070-AB4E-4D788405A5A6}"/>
          </ac:spMkLst>
        </pc:spChg>
        <pc:spChg chg="add del">
          <ac:chgData name="Jasdeep Dhariwal" userId="03c610fc-ba13-4c4e-ba62-c58dc1cc0b83" providerId="ADAL" clId="{5299B4FB-28A8-4F0E-8E39-869919831141}" dt="2021-10-18T18:49:01.830" v="63" actId="26606"/>
          <ac:spMkLst>
            <pc:docMk/>
            <pc:sldMk cId="177896801" sldId="259"/>
            <ac:spMk id="18" creationId="{0EB72A9B-FD82-4F09-BF1E-D39311D3A0E3}"/>
          </ac:spMkLst>
        </pc:spChg>
        <pc:spChg chg="add del">
          <ac:chgData name="Jasdeep Dhariwal" userId="03c610fc-ba13-4c4e-ba62-c58dc1cc0b83" providerId="ADAL" clId="{5299B4FB-28A8-4F0E-8E39-869919831141}" dt="2021-10-18T18:49:01.830" v="63" actId="26606"/>
          <ac:spMkLst>
            <pc:docMk/>
            <pc:sldMk cId="177896801" sldId="259"/>
            <ac:spMk id="19" creationId="{DD39B371-6E4E-4070-AB4E-4D788405A5A6}"/>
          </ac:spMkLst>
        </pc:spChg>
        <pc:spChg chg="add del">
          <ac:chgData name="Jasdeep Dhariwal" userId="03c610fc-ba13-4c4e-ba62-c58dc1cc0b83" providerId="ADAL" clId="{5299B4FB-28A8-4F0E-8E39-869919831141}" dt="2021-10-18T18:49:01.830" v="63" actId="26606"/>
          <ac:spMkLst>
            <pc:docMk/>
            <pc:sldMk cId="177896801" sldId="259"/>
            <ac:spMk id="20" creationId="{B937DAED-8BFE-4563-BB45-B5E554D70A84}"/>
          </ac:spMkLst>
        </pc:spChg>
        <pc:spChg chg="add del">
          <ac:chgData name="Jasdeep Dhariwal" userId="03c610fc-ba13-4c4e-ba62-c58dc1cc0b83" providerId="ADAL" clId="{5299B4FB-28A8-4F0E-8E39-869919831141}" dt="2021-10-18T18:49:09.270" v="65" actId="26606"/>
          <ac:spMkLst>
            <pc:docMk/>
            <pc:sldMk cId="177896801" sldId="259"/>
            <ac:spMk id="22" creationId="{A2AD6B69-E0A0-476D-9EE1-6B69F04C59F8}"/>
          </ac:spMkLst>
        </pc:spChg>
        <pc:spChg chg="add del">
          <ac:chgData name="Jasdeep Dhariwal" userId="03c610fc-ba13-4c4e-ba62-c58dc1cc0b83" providerId="ADAL" clId="{5299B4FB-28A8-4F0E-8E39-869919831141}" dt="2021-10-18T18:49:09.270" v="65" actId="26606"/>
          <ac:spMkLst>
            <pc:docMk/>
            <pc:sldMk cId="177896801" sldId="259"/>
            <ac:spMk id="23" creationId="{16BE10A1-AD5F-4AB3-8A94-41D62B494ADB}"/>
          </ac:spMkLst>
        </pc:spChg>
        <pc:spChg chg="add del">
          <ac:chgData name="Jasdeep Dhariwal" userId="03c610fc-ba13-4c4e-ba62-c58dc1cc0b83" providerId="ADAL" clId="{5299B4FB-28A8-4F0E-8E39-869919831141}" dt="2021-10-18T18:49:09.270" v="65" actId="26606"/>
          <ac:spMkLst>
            <pc:docMk/>
            <pc:sldMk cId="177896801" sldId="259"/>
            <ac:spMk id="24" creationId="{5684BFFE-6A90-4311-ACD5-B34177D46462}"/>
          </ac:spMkLst>
        </pc:spChg>
        <pc:spChg chg="add del">
          <ac:chgData name="Jasdeep Dhariwal" userId="03c610fc-ba13-4c4e-ba62-c58dc1cc0b83" providerId="ADAL" clId="{5299B4FB-28A8-4F0E-8E39-869919831141}" dt="2021-10-18T18:50:03.090" v="114" actId="26606"/>
          <ac:spMkLst>
            <pc:docMk/>
            <pc:sldMk cId="177896801" sldId="259"/>
            <ac:spMk id="26" creationId="{4E9EDDFA-8F05-462B-8D3E-5B9C4FBC735B}"/>
          </ac:spMkLst>
        </pc:spChg>
        <pc:spChg chg="add del">
          <ac:chgData name="Jasdeep Dhariwal" userId="03c610fc-ba13-4c4e-ba62-c58dc1cc0b83" providerId="ADAL" clId="{5299B4FB-28A8-4F0E-8E39-869919831141}" dt="2021-10-18T18:50:03.090" v="114" actId="26606"/>
          <ac:spMkLst>
            <pc:docMk/>
            <pc:sldMk cId="177896801" sldId="259"/>
            <ac:spMk id="28" creationId="{143F9A23-3237-4ED6-A1E9-C0E6530E053B}"/>
          </ac:spMkLst>
        </pc:spChg>
        <pc:spChg chg="add del">
          <ac:chgData name="Jasdeep Dhariwal" userId="03c610fc-ba13-4c4e-ba62-c58dc1cc0b83" providerId="ADAL" clId="{5299B4FB-28A8-4F0E-8E39-869919831141}" dt="2021-10-18T18:50:03.090" v="114" actId="26606"/>
          <ac:spMkLst>
            <pc:docMk/>
            <pc:sldMk cId="177896801" sldId="259"/>
            <ac:spMk id="29" creationId="{C63CD46D-4335-4BA4-842A-BF835A99CB2C}"/>
          </ac:spMkLst>
        </pc:spChg>
        <pc:spChg chg="add del">
          <ac:chgData name="Jasdeep Dhariwal" userId="03c610fc-ba13-4c4e-ba62-c58dc1cc0b83" providerId="ADAL" clId="{5299B4FB-28A8-4F0E-8E39-869919831141}" dt="2021-10-18T18:50:00.317" v="111" actId="26606"/>
          <ac:spMkLst>
            <pc:docMk/>
            <pc:sldMk cId="177896801" sldId="259"/>
            <ac:spMk id="34" creationId="{0BBB6B01-5B73-410C-B70E-8CF2FA470D11}"/>
          </ac:spMkLst>
        </pc:spChg>
        <pc:spChg chg="add del">
          <ac:chgData name="Jasdeep Dhariwal" userId="03c610fc-ba13-4c4e-ba62-c58dc1cc0b83" providerId="ADAL" clId="{5299B4FB-28A8-4F0E-8E39-869919831141}" dt="2021-10-18T18:50:00.317" v="111" actId="26606"/>
          <ac:spMkLst>
            <pc:docMk/>
            <pc:sldMk cId="177896801" sldId="259"/>
            <ac:spMk id="36" creationId="{8712F587-12D0-435C-8E3F-F44C36EE71B8}"/>
          </ac:spMkLst>
        </pc:spChg>
        <pc:spChg chg="add del">
          <ac:chgData name="Jasdeep Dhariwal" userId="03c610fc-ba13-4c4e-ba62-c58dc1cc0b83" providerId="ADAL" clId="{5299B4FB-28A8-4F0E-8E39-869919831141}" dt="2021-10-18T18:50:03.090" v="113" actId="26606"/>
          <ac:spMkLst>
            <pc:docMk/>
            <pc:sldMk cId="177896801" sldId="259"/>
            <ac:spMk id="38" creationId="{6FCFE1E3-A09C-4196-A99F-B7C3014E9604}"/>
          </ac:spMkLst>
        </pc:spChg>
        <pc:spChg chg="add del">
          <ac:chgData name="Jasdeep Dhariwal" userId="03c610fc-ba13-4c4e-ba62-c58dc1cc0b83" providerId="ADAL" clId="{5299B4FB-28A8-4F0E-8E39-869919831141}" dt="2021-10-18T18:50:03.090" v="113" actId="26606"/>
          <ac:spMkLst>
            <pc:docMk/>
            <pc:sldMk cId="177896801" sldId="259"/>
            <ac:spMk id="39" creationId="{84A3A5EB-931E-46DE-A692-6731DB9885FA}"/>
          </ac:spMkLst>
        </pc:spChg>
        <pc:spChg chg="add del">
          <ac:chgData name="Jasdeep Dhariwal" userId="03c610fc-ba13-4c4e-ba62-c58dc1cc0b83" providerId="ADAL" clId="{5299B4FB-28A8-4F0E-8E39-869919831141}" dt="2021-10-18T18:50:03.090" v="113" actId="26606"/>
          <ac:spMkLst>
            <pc:docMk/>
            <pc:sldMk cId="177896801" sldId="259"/>
            <ac:spMk id="40" creationId="{2358634F-705D-44E4-9FBF-A406E2F9A439}"/>
          </ac:spMkLst>
        </pc:spChg>
        <pc:spChg chg="add del">
          <ac:chgData name="Jasdeep Dhariwal" userId="03c610fc-ba13-4c4e-ba62-c58dc1cc0b83" providerId="ADAL" clId="{5299B4FB-28A8-4F0E-8E39-869919831141}" dt="2021-10-19T18:58:00.737" v="607" actId="26606"/>
          <ac:spMkLst>
            <pc:docMk/>
            <pc:sldMk cId="177896801" sldId="259"/>
            <ac:spMk id="42" creationId="{4E9EDDFA-8F05-462B-8D3E-5B9C4FBC735B}"/>
          </ac:spMkLst>
        </pc:spChg>
        <pc:spChg chg="add del">
          <ac:chgData name="Jasdeep Dhariwal" userId="03c610fc-ba13-4c4e-ba62-c58dc1cc0b83" providerId="ADAL" clId="{5299B4FB-28A8-4F0E-8E39-869919831141}" dt="2021-10-19T18:58:00.737" v="607" actId="26606"/>
          <ac:spMkLst>
            <pc:docMk/>
            <pc:sldMk cId="177896801" sldId="259"/>
            <ac:spMk id="43" creationId="{143F9A23-3237-4ED6-A1E9-C0E6530E053B}"/>
          </ac:spMkLst>
        </pc:spChg>
        <pc:spChg chg="add del">
          <ac:chgData name="Jasdeep Dhariwal" userId="03c610fc-ba13-4c4e-ba62-c58dc1cc0b83" providerId="ADAL" clId="{5299B4FB-28A8-4F0E-8E39-869919831141}" dt="2021-10-19T18:58:00.737" v="607" actId="26606"/>
          <ac:spMkLst>
            <pc:docMk/>
            <pc:sldMk cId="177896801" sldId="259"/>
            <ac:spMk id="44" creationId="{C63CD46D-4335-4BA4-842A-BF835A99CB2C}"/>
          </ac:spMkLst>
        </pc:spChg>
        <pc:spChg chg="add">
          <ac:chgData name="Jasdeep Dhariwal" userId="03c610fc-ba13-4c4e-ba62-c58dc1cc0b83" providerId="ADAL" clId="{5299B4FB-28A8-4F0E-8E39-869919831141}" dt="2021-10-19T18:58:00.737" v="607" actId="26606"/>
          <ac:spMkLst>
            <pc:docMk/>
            <pc:sldMk cId="177896801" sldId="259"/>
            <ac:spMk id="46" creationId="{2DC4AA0A-D9C3-4A0B-990D-1BCB0022A696}"/>
          </ac:spMkLst>
        </pc:spChg>
        <pc:spChg chg="add">
          <ac:chgData name="Jasdeep Dhariwal" userId="03c610fc-ba13-4c4e-ba62-c58dc1cc0b83" providerId="ADAL" clId="{5299B4FB-28A8-4F0E-8E39-869919831141}" dt="2021-10-19T18:58:00.737" v="607" actId="26606"/>
          <ac:spMkLst>
            <pc:docMk/>
            <pc:sldMk cId="177896801" sldId="259"/>
            <ac:spMk id="47" creationId="{370878C7-7719-40BD-AA97-751A85670594}"/>
          </ac:spMkLst>
        </pc:spChg>
        <pc:spChg chg="add">
          <ac:chgData name="Jasdeep Dhariwal" userId="03c610fc-ba13-4c4e-ba62-c58dc1cc0b83" providerId="ADAL" clId="{5299B4FB-28A8-4F0E-8E39-869919831141}" dt="2021-10-19T18:58:00.737" v="607" actId="26606"/>
          <ac:spMkLst>
            <pc:docMk/>
            <pc:sldMk cId="177896801" sldId="259"/>
            <ac:spMk id="48" creationId="{1D9D3865-C494-4C4A-8495-8245E905469D}"/>
          </ac:spMkLst>
        </pc:spChg>
        <pc:spChg chg="add del">
          <ac:chgData name="Jasdeep Dhariwal" userId="03c610fc-ba13-4c4e-ba62-c58dc1cc0b83" providerId="ADAL" clId="{5299B4FB-28A8-4F0E-8E39-869919831141}" dt="2021-10-19T18:57:30.592" v="604" actId="26606"/>
          <ac:spMkLst>
            <pc:docMk/>
            <pc:sldMk cId="177896801" sldId="259"/>
            <ac:spMk id="49" creationId="{84A3A5EB-931E-46DE-A692-6731DB9885FA}"/>
          </ac:spMkLst>
        </pc:spChg>
        <pc:spChg chg="add del">
          <ac:chgData name="Jasdeep Dhariwal" userId="03c610fc-ba13-4c4e-ba62-c58dc1cc0b83" providerId="ADAL" clId="{5299B4FB-28A8-4F0E-8E39-869919831141}" dt="2021-10-19T18:57:30.592" v="604" actId="26606"/>
          <ac:spMkLst>
            <pc:docMk/>
            <pc:sldMk cId="177896801" sldId="259"/>
            <ac:spMk id="51" creationId="{2358634F-705D-44E4-9FBF-A406E2F9A439}"/>
          </ac:spMkLst>
        </pc:spChg>
        <pc:spChg chg="add del">
          <ac:chgData name="Jasdeep Dhariwal" userId="03c610fc-ba13-4c4e-ba62-c58dc1cc0b83" providerId="ADAL" clId="{5299B4FB-28A8-4F0E-8E39-869919831141}" dt="2021-10-19T18:57:30.592" v="604" actId="26606"/>
          <ac:spMkLst>
            <pc:docMk/>
            <pc:sldMk cId="177896801" sldId="259"/>
            <ac:spMk id="53" creationId="{6FCFE1E3-A09C-4196-A99F-B7C3014E9604}"/>
          </ac:spMkLst>
        </pc:spChg>
        <pc:graphicFrameChg chg="add del">
          <ac:chgData name="Jasdeep Dhariwal" userId="03c610fc-ba13-4c4e-ba62-c58dc1cc0b83" providerId="ADAL" clId="{5299B4FB-28A8-4F0E-8E39-869919831141}" dt="2021-10-18T18:48:55.109" v="61" actId="26606"/>
          <ac:graphicFrameMkLst>
            <pc:docMk/>
            <pc:sldMk cId="177896801" sldId="259"/>
            <ac:graphicFrameMk id="5" creationId="{5247F9E3-5649-4DBC-9DA5-BA04FEA2E946}"/>
          </ac:graphicFrameMkLst>
        </pc:graphicFrameChg>
        <pc:graphicFrameChg chg="add del">
          <ac:chgData name="Jasdeep Dhariwal" userId="03c610fc-ba13-4c4e-ba62-c58dc1cc0b83" providerId="ADAL" clId="{5299B4FB-28A8-4F0E-8E39-869919831141}" dt="2021-10-18T18:49:01.830" v="63" actId="26606"/>
          <ac:graphicFrameMkLst>
            <pc:docMk/>
            <pc:sldMk cId="177896801" sldId="259"/>
            <ac:graphicFrameMk id="21" creationId="{5247F9E3-5649-4DBC-9DA5-BA04FEA2E946}"/>
          </ac:graphicFrameMkLst>
        </pc:graphicFrameChg>
        <pc:graphicFrameChg chg="add del">
          <ac:chgData name="Jasdeep Dhariwal" userId="03c610fc-ba13-4c4e-ba62-c58dc1cc0b83" providerId="ADAL" clId="{5299B4FB-28A8-4F0E-8E39-869919831141}" dt="2021-10-18T18:49:09.270" v="65" actId="26606"/>
          <ac:graphicFrameMkLst>
            <pc:docMk/>
            <pc:sldMk cId="177896801" sldId="259"/>
            <ac:graphicFrameMk id="25" creationId="{F5B18C79-880A-40D2-92C1-C52E97D0EE13}"/>
          </ac:graphicFrameMkLst>
        </pc:graphicFrameChg>
        <pc:picChg chg="add mod ord">
          <ac:chgData name="Jasdeep Dhariwal" userId="03c610fc-ba13-4c4e-ba62-c58dc1cc0b83" providerId="ADAL" clId="{5299B4FB-28A8-4F0E-8E39-869919831141}" dt="2021-10-19T19:15:30.107" v="1249" actId="14100"/>
          <ac:picMkLst>
            <pc:docMk/>
            <pc:sldMk cId="177896801" sldId="259"/>
            <ac:picMk id="27" creationId="{633F0D48-C92E-40E5-8A7F-C7668ED3ABE9}"/>
          </ac:picMkLst>
        </pc:picChg>
        <pc:cxnChg chg="add del">
          <ac:chgData name="Jasdeep Dhariwal" userId="03c610fc-ba13-4c4e-ba62-c58dc1cc0b83" providerId="ADAL" clId="{5299B4FB-28A8-4F0E-8E39-869919831141}" dt="2021-10-18T18:49:19.383" v="66" actId="26606"/>
          <ac:cxnSpMkLst>
            <pc:docMk/>
            <pc:sldMk cId="177896801" sldId="259"/>
            <ac:cxnSpMk id="12" creationId="{49EC5CA6-6479-49D5-B4B5-5643D26B83CD}"/>
          </ac:cxnSpMkLst>
        </pc:cxnChg>
        <pc:cxnChg chg="add">
          <ac:chgData name="Jasdeep Dhariwal" userId="03c610fc-ba13-4c4e-ba62-c58dc1cc0b83" providerId="ADAL" clId="{5299B4FB-28A8-4F0E-8E39-869919831141}" dt="2021-10-19T18:58:00.737" v="607" actId="26606"/>
          <ac:cxnSpMkLst>
            <pc:docMk/>
            <pc:sldMk cId="177896801" sldId="259"/>
            <ac:cxnSpMk id="55" creationId="{B78EE79F-FCAA-4CF9-9746-730B51FC4CB3}"/>
          </ac:cxnSpMkLst>
        </pc:cxnChg>
      </pc:sldChg>
      <pc:sldChg chg="addSp delSp modSp mod setBg">
        <pc:chgData name="Jasdeep Dhariwal" userId="03c610fc-ba13-4c4e-ba62-c58dc1cc0b83" providerId="ADAL" clId="{5299B4FB-28A8-4F0E-8E39-869919831141}" dt="2021-10-19T19:42:31.394" v="1389" actId="6549"/>
        <pc:sldMkLst>
          <pc:docMk/>
          <pc:sldMk cId="4002016143" sldId="260"/>
        </pc:sldMkLst>
        <pc:spChg chg="mod">
          <ac:chgData name="Jasdeep Dhariwal" userId="03c610fc-ba13-4c4e-ba62-c58dc1cc0b83" providerId="ADAL" clId="{5299B4FB-28A8-4F0E-8E39-869919831141}" dt="2021-10-19T19:42:31.394" v="1389" actId="6549"/>
          <ac:spMkLst>
            <pc:docMk/>
            <pc:sldMk cId="4002016143" sldId="260"/>
            <ac:spMk id="2" creationId="{FC50C7B2-EE58-4040-A2B6-13A99B44F644}"/>
          </ac:spMkLst>
        </pc:spChg>
        <pc:spChg chg="add del">
          <ac:chgData name="Jasdeep Dhariwal" userId="03c610fc-ba13-4c4e-ba62-c58dc1cc0b83" providerId="ADAL" clId="{5299B4FB-28A8-4F0E-8E39-869919831141}" dt="2021-10-18T18:52:51.447" v="123" actId="26606"/>
          <ac:spMkLst>
            <pc:docMk/>
            <pc:sldMk cId="4002016143" sldId="260"/>
            <ac:spMk id="10" creationId="{0EB72A9B-FD82-4F09-BF1E-D39311D3A0E3}"/>
          </ac:spMkLst>
        </pc:spChg>
        <pc:spChg chg="add del">
          <ac:chgData name="Jasdeep Dhariwal" userId="03c610fc-ba13-4c4e-ba62-c58dc1cc0b83" providerId="ADAL" clId="{5299B4FB-28A8-4F0E-8E39-869919831141}" dt="2021-10-18T18:52:51.447" v="123" actId="26606"/>
          <ac:spMkLst>
            <pc:docMk/>
            <pc:sldMk cId="4002016143" sldId="260"/>
            <ac:spMk id="12" creationId="{DD39B371-6E4E-4070-AB4E-4D788405A5A6}"/>
          </ac:spMkLst>
        </pc:spChg>
        <pc:spChg chg="add del">
          <ac:chgData name="Jasdeep Dhariwal" userId="03c610fc-ba13-4c4e-ba62-c58dc1cc0b83" providerId="ADAL" clId="{5299B4FB-28A8-4F0E-8E39-869919831141}" dt="2021-10-18T18:52:51.447" v="123" actId="26606"/>
          <ac:spMkLst>
            <pc:docMk/>
            <pc:sldMk cId="4002016143" sldId="260"/>
            <ac:spMk id="14" creationId="{B937DAED-8BFE-4563-BB45-B5E554D70A84}"/>
          </ac:spMkLst>
        </pc:spChg>
        <pc:spChg chg="add del">
          <ac:chgData name="Jasdeep Dhariwal" userId="03c610fc-ba13-4c4e-ba62-c58dc1cc0b83" providerId="ADAL" clId="{5299B4FB-28A8-4F0E-8E39-869919831141}" dt="2021-10-18T18:52:53.384" v="125" actId="26606"/>
          <ac:spMkLst>
            <pc:docMk/>
            <pc:sldMk cId="4002016143" sldId="260"/>
            <ac:spMk id="16" creationId="{A2AD6B69-E0A0-476D-9EE1-6B69F04C59F8}"/>
          </ac:spMkLst>
        </pc:spChg>
        <pc:spChg chg="add del">
          <ac:chgData name="Jasdeep Dhariwal" userId="03c610fc-ba13-4c4e-ba62-c58dc1cc0b83" providerId="ADAL" clId="{5299B4FB-28A8-4F0E-8E39-869919831141}" dt="2021-10-18T18:52:53.384" v="125" actId="26606"/>
          <ac:spMkLst>
            <pc:docMk/>
            <pc:sldMk cId="4002016143" sldId="260"/>
            <ac:spMk id="17" creationId="{16BE10A1-AD5F-4AB3-8A94-41D62B494ADB}"/>
          </ac:spMkLst>
        </pc:spChg>
        <pc:spChg chg="add del">
          <ac:chgData name="Jasdeep Dhariwal" userId="03c610fc-ba13-4c4e-ba62-c58dc1cc0b83" providerId="ADAL" clId="{5299B4FB-28A8-4F0E-8E39-869919831141}" dt="2021-10-18T18:52:53.384" v="125" actId="26606"/>
          <ac:spMkLst>
            <pc:docMk/>
            <pc:sldMk cId="4002016143" sldId="260"/>
            <ac:spMk id="18" creationId="{5684BFFE-6A90-4311-ACD5-B34177D46462}"/>
          </ac:spMkLst>
        </pc:spChg>
        <pc:spChg chg="add del">
          <ac:chgData name="Jasdeep Dhariwal" userId="03c610fc-ba13-4c4e-ba62-c58dc1cc0b83" providerId="ADAL" clId="{5299B4FB-28A8-4F0E-8E39-869919831141}" dt="2021-10-18T19:53:52.689" v="390" actId="26606"/>
          <ac:spMkLst>
            <pc:docMk/>
            <pc:sldMk cId="4002016143" sldId="260"/>
            <ac:spMk id="20" creationId="{0EB72A9B-FD82-4F09-BF1E-D39311D3A0E3}"/>
          </ac:spMkLst>
        </pc:spChg>
        <pc:spChg chg="add del">
          <ac:chgData name="Jasdeep Dhariwal" userId="03c610fc-ba13-4c4e-ba62-c58dc1cc0b83" providerId="ADAL" clId="{5299B4FB-28A8-4F0E-8E39-869919831141}" dt="2021-10-18T19:53:52.689" v="390" actId="26606"/>
          <ac:spMkLst>
            <pc:docMk/>
            <pc:sldMk cId="4002016143" sldId="260"/>
            <ac:spMk id="21" creationId="{DD39B371-6E4E-4070-AB4E-4D788405A5A6}"/>
          </ac:spMkLst>
        </pc:spChg>
        <pc:spChg chg="add del">
          <ac:chgData name="Jasdeep Dhariwal" userId="03c610fc-ba13-4c4e-ba62-c58dc1cc0b83" providerId="ADAL" clId="{5299B4FB-28A8-4F0E-8E39-869919831141}" dt="2021-10-18T19:53:52.689" v="390" actId="26606"/>
          <ac:spMkLst>
            <pc:docMk/>
            <pc:sldMk cId="4002016143" sldId="260"/>
            <ac:spMk id="22" creationId="{B937DAED-8BFE-4563-BB45-B5E554D70A84}"/>
          </ac:spMkLst>
        </pc:spChg>
        <pc:spChg chg="add del">
          <ac:chgData name="Jasdeep Dhariwal" userId="03c610fc-ba13-4c4e-ba62-c58dc1cc0b83" providerId="ADAL" clId="{5299B4FB-28A8-4F0E-8E39-869919831141}" dt="2021-10-18T19:53:52.635" v="389" actId="26606"/>
          <ac:spMkLst>
            <pc:docMk/>
            <pc:sldMk cId="4002016143" sldId="260"/>
            <ac:spMk id="27" creationId="{0EB72A9B-FD82-4F09-BF1E-D39311D3A0E3}"/>
          </ac:spMkLst>
        </pc:spChg>
        <pc:spChg chg="add del">
          <ac:chgData name="Jasdeep Dhariwal" userId="03c610fc-ba13-4c4e-ba62-c58dc1cc0b83" providerId="ADAL" clId="{5299B4FB-28A8-4F0E-8E39-869919831141}" dt="2021-10-18T19:53:52.635" v="389" actId="26606"/>
          <ac:spMkLst>
            <pc:docMk/>
            <pc:sldMk cId="4002016143" sldId="260"/>
            <ac:spMk id="29" creationId="{DD39B371-6E4E-4070-AB4E-4D788405A5A6}"/>
          </ac:spMkLst>
        </pc:spChg>
        <pc:spChg chg="add del">
          <ac:chgData name="Jasdeep Dhariwal" userId="03c610fc-ba13-4c4e-ba62-c58dc1cc0b83" providerId="ADAL" clId="{5299B4FB-28A8-4F0E-8E39-869919831141}" dt="2021-10-18T19:53:52.635" v="389" actId="26606"/>
          <ac:spMkLst>
            <pc:docMk/>
            <pc:sldMk cId="4002016143" sldId="260"/>
            <ac:spMk id="31" creationId="{B937DAED-8BFE-4563-BB45-B5E554D70A84}"/>
          </ac:spMkLst>
        </pc:spChg>
        <pc:spChg chg="add">
          <ac:chgData name="Jasdeep Dhariwal" userId="03c610fc-ba13-4c4e-ba62-c58dc1cc0b83" providerId="ADAL" clId="{5299B4FB-28A8-4F0E-8E39-869919831141}" dt="2021-10-18T19:53:52.689" v="390" actId="26606"/>
          <ac:spMkLst>
            <pc:docMk/>
            <pc:sldMk cId="4002016143" sldId="260"/>
            <ac:spMk id="33" creationId="{A2AD6B69-E0A0-476D-9EE1-6B69F04C59F8}"/>
          </ac:spMkLst>
        </pc:spChg>
        <pc:spChg chg="add">
          <ac:chgData name="Jasdeep Dhariwal" userId="03c610fc-ba13-4c4e-ba62-c58dc1cc0b83" providerId="ADAL" clId="{5299B4FB-28A8-4F0E-8E39-869919831141}" dt="2021-10-18T19:53:52.689" v="390" actId="26606"/>
          <ac:spMkLst>
            <pc:docMk/>
            <pc:sldMk cId="4002016143" sldId="260"/>
            <ac:spMk id="34" creationId="{16BE10A1-AD5F-4AB3-8A94-41D62B494ADB}"/>
          </ac:spMkLst>
        </pc:spChg>
        <pc:spChg chg="add">
          <ac:chgData name="Jasdeep Dhariwal" userId="03c610fc-ba13-4c4e-ba62-c58dc1cc0b83" providerId="ADAL" clId="{5299B4FB-28A8-4F0E-8E39-869919831141}" dt="2021-10-18T19:53:52.689" v="390" actId="26606"/>
          <ac:spMkLst>
            <pc:docMk/>
            <pc:sldMk cId="4002016143" sldId="260"/>
            <ac:spMk id="35" creationId="{5684BFFE-6A90-4311-ACD5-B34177D46462}"/>
          </ac:spMkLst>
        </pc:spChg>
        <pc:graphicFrameChg chg="mod modGraphic">
          <ac:chgData name="Jasdeep Dhariwal" userId="03c610fc-ba13-4c4e-ba62-c58dc1cc0b83" providerId="ADAL" clId="{5299B4FB-28A8-4F0E-8E39-869919831141}" dt="2021-10-18T19:53:52.689" v="390" actId="26606"/>
          <ac:graphicFrameMkLst>
            <pc:docMk/>
            <pc:sldMk cId="4002016143" sldId="260"/>
            <ac:graphicFrameMk id="5" creationId="{782BE134-61B8-4E59-A648-A0EFFAEA49EA}"/>
          </ac:graphicFrameMkLst>
        </pc:graphicFrameChg>
      </pc:sldChg>
      <pc:sldChg chg="addSp delSp modSp del mod">
        <pc:chgData name="Jasdeep Dhariwal" userId="03c610fc-ba13-4c4e-ba62-c58dc1cc0b83" providerId="ADAL" clId="{5299B4FB-28A8-4F0E-8E39-869919831141}" dt="2021-10-19T19:42:41.914" v="1390" actId="2696"/>
        <pc:sldMkLst>
          <pc:docMk/>
          <pc:sldMk cId="2440406874" sldId="261"/>
        </pc:sldMkLst>
        <pc:spChg chg="mod">
          <ac:chgData name="Jasdeep Dhariwal" userId="03c610fc-ba13-4c4e-ba62-c58dc1cc0b83" providerId="ADAL" clId="{5299B4FB-28A8-4F0E-8E39-869919831141}" dt="2021-10-18T19:54:02.424" v="391" actId="26606"/>
          <ac:spMkLst>
            <pc:docMk/>
            <pc:sldMk cId="2440406874" sldId="261"/>
            <ac:spMk id="2" creationId="{25ED7329-D9FC-40DF-8601-233FD9057C42}"/>
          </ac:spMkLst>
        </pc:spChg>
        <pc:spChg chg="del">
          <ac:chgData name="Jasdeep Dhariwal" userId="03c610fc-ba13-4c4e-ba62-c58dc1cc0b83" providerId="ADAL" clId="{5299B4FB-28A8-4F0E-8E39-869919831141}" dt="2021-10-18T18:50:29.898" v="115" actId="26606"/>
          <ac:spMkLst>
            <pc:docMk/>
            <pc:sldMk cId="2440406874" sldId="261"/>
            <ac:spMk id="9" creationId="{0EB72A9B-FD82-4F09-BF1E-D39311D3A0E3}"/>
          </ac:spMkLst>
        </pc:spChg>
        <pc:spChg chg="del">
          <ac:chgData name="Jasdeep Dhariwal" userId="03c610fc-ba13-4c4e-ba62-c58dc1cc0b83" providerId="ADAL" clId="{5299B4FB-28A8-4F0E-8E39-869919831141}" dt="2021-10-18T18:50:29.898" v="115" actId="26606"/>
          <ac:spMkLst>
            <pc:docMk/>
            <pc:sldMk cId="2440406874" sldId="261"/>
            <ac:spMk id="11" creationId="{DD39B371-6E4E-4070-AB4E-4D788405A5A6}"/>
          </ac:spMkLst>
        </pc:spChg>
        <pc:spChg chg="del">
          <ac:chgData name="Jasdeep Dhariwal" userId="03c610fc-ba13-4c4e-ba62-c58dc1cc0b83" providerId="ADAL" clId="{5299B4FB-28A8-4F0E-8E39-869919831141}" dt="2021-10-18T18:50:29.898" v="115" actId="26606"/>
          <ac:spMkLst>
            <pc:docMk/>
            <pc:sldMk cId="2440406874" sldId="261"/>
            <ac:spMk id="13" creationId="{B937DAED-8BFE-4563-BB45-B5E554D70A84}"/>
          </ac:spMkLst>
        </pc:spChg>
        <pc:spChg chg="add del">
          <ac:chgData name="Jasdeep Dhariwal" userId="03c610fc-ba13-4c4e-ba62-c58dc1cc0b83" providerId="ADAL" clId="{5299B4FB-28A8-4F0E-8E39-869919831141}" dt="2021-10-18T19:54:02.424" v="391" actId="26606"/>
          <ac:spMkLst>
            <pc:docMk/>
            <pc:sldMk cId="2440406874" sldId="261"/>
            <ac:spMk id="18" creationId="{0EB72A9B-FD82-4F09-BF1E-D39311D3A0E3}"/>
          </ac:spMkLst>
        </pc:spChg>
        <pc:spChg chg="add del">
          <ac:chgData name="Jasdeep Dhariwal" userId="03c610fc-ba13-4c4e-ba62-c58dc1cc0b83" providerId="ADAL" clId="{5299B4FB-28A8-4F0E-8E39-869919831141}" dt="2021-10-18T19:54:02.424" v="391" actId="26606"/>
          <ac:spMkLst>
            <pc:docMk/>
            <pc:sldMk cId="2440406874" sldId="261"/>
            <ac:spMk id="20" creationId="{DD39B371-6E4E-4070-AB4E-4D788405A5A6}"/>
          </ac:spMkLst>
        </pc:spChg>
        <pc:spChg chg="add del">
          <ac:chgData name="Jasdeep Dhariwal" userId="03c610fc-ba13-4c4e-ba62-c58dc1cc0b83" providerId="ADAL" clId="{5299B4FB-28A8-4F0E-8E39-869919831141}" dt="2021-10-18T19:54:02.424" v="391" actId="26606"/>
          <ac:spMkLst>
            <pc:docMk/>
            <pc:sldMk cId="2440406874" sldId="261"/>
            <ac:spMk id="22" creationId="{B937DAED-8BFE-4563-BB45-B5E554D70A84}"/>
          </ac:spMkLst>
        </pc:spChg>
        <pc:spChg chg="add">
          <ac:chgData name="Jasdeep Dhariwal" userId="03c610fc-ba13-4c4e-ba62-c58dc1cc0b83" providerId="ADAL" clId="{5299B4FB-28A8-4F0E-8E39-869919831141}" dt="2021-10-18T19:54:02.424" v="391" actId="26606"/>
          <ac:spMkLst>
            <pc:docMk/>
            <pc:sldMk cId="2440406874" sldId="261"/>
            <ac:spMk id="27" creationId="{A2AD6B69-E0A0-476D-9EE1-6B69F04C59F8}"/>
          </ac:spMkLst>
        </pc:spChg>
        <pc:spChg chg="add">
          <ac:chgData name="Jasdeep Dhariwal" userId="03c610fc-ba13-4c4e-ba62-c58dc1cc0b83" providerId="ADAL" clId="{5299B4FB-28A8-4F0E-8E39-869919831141}" dt="2021-10-18T19:54:02.424" v="391" actId="26606"/>
          <ac:spMkLst>
            <pc:docMk/>
            <pc:sldMk cId="2440406874" sldId="261"/>
            <ac:spMk id="29" creationId="{16BE10A1-AD5F-4AB3-8A94-41D62B494ADB}"/>
          </ac:spMkLst>
        </pc:spChg>
        <pc:spChg chg="add">
          <ac:chgData name="Jasdeep Dhariwal" userId="03c610fc-ba13-4c4e-ba62-c58dc1cc0b83" providerId="ADAL" clId="{5299B4FB-28A8-4F0E-8E39-869919831141}" dt="2021-10-18T19:54:02.424" v="391" actId="26606"/>
          <ac:spMkLst>
            <pc:docMk/>
            <pc:sldMk cId="2440406874" sldId="261"/>
            <ac:spMk id="31" creationId="{5684BFFE-6A90-4311-ACD5-B34177D46462}"/>
          </ac:spMkLst>
        </pc:spChg>
        <pc:graphicFrameChg chg="mod modGraphic">
          <ac:chgData name="Jasdeep Dhariwal" userId="03c610fc-ba13-4c4e-ba62-c58dc1cc0b83" providerId="ADAL" clId="{5299B4FB-28A8-4F0E-8E39-869919831141}" dt="2021-10-18T19:54:02.424" v="391" actId="26606"/>
          <ac:graphicFrameMkLst>
            <pc:docMk/>
            <pc:sldMk cId="2440406874" sldId="261"/>
            <ac:graphicFrameMk id="5" creationId="{509B53E1-0BB6-4BE7-86BB-DBBB750BB5F3}"/>
          </ac:graphicFrameMkLst>
        </pc:graphicFrameChg>
      </pc:sldChg>
      <pc:sldChg chg="addSp delSp modSp mod ord setClrOvrMap">
        <pc:chgData name="Jasdeep Dhariwal" userId="03c610fc-ba13-4c4e-ba62-c58dc1cc0b83" providerId="ADAL" clId="{5299B4FB-28A8-4F0E-8E39-869919831141}" dt="2021-10-19T19:19:52.126" v="1356" actId="14100"/>
        <pc:sldMkLst>
          <pc:docMk/>
          <pc:sldMk cId="2751393195" sldId="262"/>
        </pc:sldMkLst>
        <pc:spChg chg="mod">
          <ac:chgData name="Jasdeep Dhariwal" userId="03c610fc-ba13-4c4e-ba62-c58dc1cc0b83" providerId="ADAL" clId="{5299B4FB-28A8-4F0E-8E39-869919831141}" dt="2021-10-19T19:17:33.315" v="1267" actId="27636"/>
          <ac:spMkLst>
            <pc:docMk/>
            <pc:sldMk cId="2751393195" sldId="262"/>
            <ac:spMk id="2" creationId="{8FF2B086-2875-423A-9D4C-911D54116F50}"/>
          </ac:spMkLst>
        </pc:spChg>
        <pc:spChg chg="add mod">
          <ac:chgData name="Jasdeep Dhariwal" userId="03c610fc-ba13-4c4e-ba62-c58dc1cc0b83" providerId="ADAL" clId="{5299B4FB-28A8-4F0E-8E39-869919831141}" dt="2021-10-19T19:19:52.126" v="1356" actId="14100"/>
          <ac:spMkLst>
            <pc:docMk/>
            <pc:sldMk cId="2751393195" sldId="262"/>
            <ac:spMk id="3" creationId="{CB84E04E-DFB2-46FD-B1FF-D9FBA3F50AE5}"/>
          </ac:spMkLst>
        </pc:spChg>
        <pc:spChg chg="del">
          <ac:chgData name="Jasdeep Dhariwal" userId="03c610fc-ba13-4c4e-ba62-c58dc1cc0b83" providerId="ADAL" clId="{5299B4FB-28A8-4F0E-8E39-869919831141}" dt="2021-10-18T19:47:53.294" v="334" actId="26606"/>
          <ac:spMkLst>
            <pc:docMk/>
            <pc:sldMk cId="2751393195" sldId="262"/>
            <ac:spMk id="9" creationId="{A2AD6B69-E0A0-476D-9EE1-6B69F04C59F8}"/>
          </ac:spMkLst>
        </pc:spChg>
        <pc:spChg chg="del">
          <ac:chgData name="Jasdeep Dhariwal" userId="03c610fc-ba13-4c4e-ba62-c58dc1cc0b83" providerId="ADAL" clId="{5299B4FB-28A8-4F0E-8E39-869919831141}" dt="2021-10-18T19:47:53.294" v="334" actId="26606"/>
          <ac:spMkLst>
            <pc:docMk/>
            <pc:sldMk cId="2751393195" sldId="262"/>
            <ac:spMk id="11" creationId="{16BE10A1-AD5F-4AB3-8A94-41D62B494ADB}"/>
          </ac:spMkLst>
        </pc:spChg>
        <pc:spChg chg="del">
          <ac:chgData name="Jasdeep Dhariwal" userId="03c610fc-ba13-4c4e-ba62-c58dc1cc0b83" providerId="ADAL" clId="{5299B4FB-28A8-4F0E-8E39-869919831141}" dt="2021-10-18T19:47:53.294" v="334" actId="26606"/>
          <ac:spMkLst>
            <pc:docMk/>
            <pc:sldMk cId="2751393195" sldId="262"/>
            <ac:spMk id="13" creationId="{5684BFFE-6A90-4311-ACD5-B34177D46462}"/>
          </ac:spMkLst>
        </pc:spChg>
        <pc:spChg chg="add">
          <ac:chgData name="Jasdeep Dhariwal" userId="03c610fc-ba13-4c4e-ba62-c58dc1cc0b83" providerId="ADAL" clId="{5299B4FB-28A8-4F0E-8E39-869919831141}" dt="2021-10-18T19:47:53.294" v="334" actId="26606"/>
          <ac:spMkLst>
            <pc:docMk/>
            <pc:sldMk cId="2751393195" sldId="262"/>
            <ac:spMk id="18" creationId="{904DB13E-F722-4ED6-BB00-556651E95281}"/>
          </ac:spMkLst>
        </pc:spChg>
        <pc:spChg chg="add">
          <ac:chgData name="Jasdeep Dhariwal" userId="03c610fc-ba13-4c4e-ba62-c58dc1cc0b83" providerId="ADAL" clId="{5299B4FB-28A8-4F0E-8E39-869919831141}" dt="2021-10-18T19:47:53.294" v="334" actId="26606"/>
          <ac:spMkLst>
            <pc:docMk/>
            <pc:sldMk cId="2751393195" sldId="262"/>
            <ac:spMk id="20" creationId="{1E8D93C5-28EB-42D0-86CE-D804955653CC}"/>
          </ac:spMkLst>
        </pc:spChg>
        <pc:spChg chg="add">
          <ac:chgData name="Jasdeep Dhariwal" userId="03c610fc-ba13-4c4e-ba62-c58dc1cc0b83" providerId="ADAL" clId="{5299B4FB-28A8-4F0E-8E39-869919831141}" dt="2021-10-18T19:47:53.294" v="334" actId="26606"/>
          <ac:spMkLst>
            <pc:docMk/>
            <pc:sldMk cId="2751393195" sldId="262"/>
            <ac:spMk id="22" creationId="{AB1B1E7D-F76D-4744-AF85-239E6998A4C5}"/>
          </ac:spMkLst>
        </pc:spChg>
        <pc:spChg chg="add">
          <ac:chgData name="Jasdeep Dhariwal" userId="03c610fc-ba13-4c4e-ba62-c58dc1cc0b83" providerId="ADAL" clId="{5299B4FB-28A8-4F0E-8E39-869919831141}" dt="2021-10-18T19:47:53.294" v="334" actId="26606"/>
          <ac:spMkLst>
            <pc:docMk/>
            <pc:sldMk cId="2751393195" sldId="262"/>
            <ac:spMk id="24" creationId="{3BB65211-00DB-45B6-A223-033B2D19CBE8}"/>
          </ac:spMkLst>
        </pc:spChg>
        <pc:spChg chg="add">
          <ac:chgData name="Jasdeep Dhariwal" userId="03c610fc-ba13-4c4e-ba62-c58dc1cc0b83" providerId="ADAL" clId="{5299B4FB-28A8-4F0E-8E39-869919831141}" dt="2021-10-18T19:47:53.294" v="334" actId="26606"/>
          <ac:spMkLst>
            <pc:docMk/>
            <pc:sldMk cId="2751393195" sldId="262"/>
            <ac:spMk id="31" creationId="{EA4E4267-CAF0-4C38-8DC6-CD3B1A9F046E}"/>
          </ac:spMkLst>
        </pc:spChg>
        <pc:spChg chg="add">
          <ac:chgData name="Jasdeep Dhariwal" userId="03c610fc-ba13-4c4e-ba62-c58dc1cc0b83" providerId="ADAL" clId="{5299B4FB-28A8-4F0E-8E39-869919831141}" dt="2021-10-18T19:47:53.294" v="334" actId="26606"/>
          <ac:spMkLst>
            <pc:docMk/>
            <pc:sldMk cId="2751393195" sldId="262"/>
            <ac:spMk id="33" creationId="{0EE3ACC5-126D-4BA4-8B45-7F0B5B839C51}"/>
          </ac:spMkLst>
        </pc:spChg>
        <pc:spChg chg="add">
          <ac:chgData name="Jasdeep Dhariwal" userId="03c610fc-ba13-4c4e-ba62-c58dc1cc0b83" providerId="ADAL" clId="{5299B4FB-28A8-4F0E-8E39-869919831141}" dt="2021-10-18T19:47:53.294" v="334" actId="26606"/>
          <ac:spMkLst>
            <pc:docMk/>
            <pc:sldMk cId="2751393195" sldId="262"/>
            <ac:spMk id="35" creationId="{AB2868F7-FE10-4289-A5BD-90763C7A2F5A}"/>
          </ac:spMkLst>
        </pc:spChg>
        <pc:spChg chg="add">
          <ac:chgData name="Jasdeep Dhariwal" userId="03c610fc-ba13-4c4e-ba62-c58dc1cc0b83" providerId="ADAL" clId="{5299B4FB-28A8-4F0E-8E39-869919831141}" dt="2021-10-18T19:47:53.294" v="334" actId="26606"/>
          <ac:spMkLst>
            <pc:docMk/>
            <pc:sldMk cId="2751393195" sldId="262"/>
            <ac:spMk id="37" creationId="{BD94142C-10EE-487C-A327-404FDF358F22}"/>
          </ac:spMkLst>
        </pc:spChg>
        <pc:spChg chg="add">
          <ac:chgData name="Jasdeep Dhariwal" userId="03c610fc-ba13-4c4e-ba62-c58dc1cc0b83" providerId="ADAL" clId="{5299B4FB-28A8-4F0E-8E39-869919831141}" dt="2021-10-18T19:47:53.294" v="334" actId="26606"/>
          <ac:spMkLst>
            <pc:docMk/>
            <pc:sldMk cId="2751393195" sldId="262"/>
            <ac:spMk id="39" creationId="{5F7FAC2D-7A74-4939-A917-A1A5AF935685}"/>
          </ac:spMkLst>
        </pc:spChg>
        <pc:spChg chg="add">
          <ac:chgData name="Jasdeep Dhariwal" userId="03c610fc-ba13-4c4e-ba62-c58dc1cc0b83" providerId="ADAL" clId="{5299B4FB-28A8-4F0E-8E39-869919831141}" dt="2021-10-18T19:47:53.294" v="334" actId="26606"/>
          <ac:spMkLst>
            <pc:docMk/>
            <pc:sldMk cId="2751393195" sldId="262"/>
            <ac:spMk id="41" creationId="{BA53A868-C420-4BAE-9244-EC162AF05CFC}"/>
          </ac:spMkLst>
        </pc:spChg>
        <pc:grpChg chg="add">
          <ac:chgData name="Jasdeep Dhariwal" userId="03c610fc-ba13-4c4e-ba62-c58dc1cc0b83" providerId="ADAL" clId="{5299B4FB-28A8-4F0E-8E39-869919831141}" dt="2021-10-18T19:47:53.294" v="334" actId="26606"/>
          <ac:grpSpMkLst>
            <pc:docMk/>
            <pc:sldMk cId="2751393195" sldId="262"/>
            <ac:grpSpMk id="26" creationId="{E26428D7-C6F3-473D-A360-A3F5C3E8728C}"/>
          </ac:grpSpMkLst>
        </pc:grpChg>
        <pc:cxnChg chg="add">
          <ac:chgData name="Jasdeep Dhariwal" userId="03c610fc-ba13-4c4e-ba62-c58dc1cc0b83" providerId="ADAL" clId="{5299B4FB-28A8-4F0E-8E39-869919831141}" dt="2021-10-18T19:47:53.294" v="334" actId="26606"/>
          <ac:cxnSpMkLst>
            <pc:docMk/>
            <pc:sldMk cId="2751393195" sldId="262"/>
            <ac:cxnSpMk id="43" creationId="{C2686EF3-81CC-419F-96C3-002A75880309}"/>
          </ac:cxnSpMkLst>
        </pc:cxnChg>
        <pc:cxnChg chg="add">
          <ac:chgData name="Jasdeep Dhariwal" userId="03c610fc-ba13-4c4e-ba62-c58dc1cc0b83" providerId="ADAL" clId="{5299B4FB-28A8-4F0E-8E39-869919831141}" dt="2021-10-18T19:47:53.294" v="334" actId="26606"/>
          <ac:cxnSpMkLst>
            <pc:docMk/>
            <pc:sldMk cId="2751393195" sldId="262"/>
            <ac:cxnSpMk id="45" creationId="{F8D93CCA-A85E-4529-A6F0-8BB54D27BCD1}"/>
          </ac:cxnSpMkLst>
        </pc:cxnChg>
        <pc:cxnChg chg="add">
          <ac:chgData name="Jasdeep Dhariwal" userId="03c610fc-ba13-4c4e-ba62-c58dc1cc0b83" providerId="ADAL" clId="{5299B4FB-28A8-4F0E-8E39-869919831141}" dt="2021-10-18T19:47:53.294" v="334" actId="26606"/>
          <ac:cxnSpMkLst>
            <pc:docMk/>
            <pc:sldMk cId="2751393195" sldId="262"/>
            <ac:cxnSpMk id="47" creationId="{1ECFA516-C18C-41AE-AFF2-A0D0A59C9E90}"/>
          </ac:cxnSpMkLst>
        </pc:cxnChg>
      </pc:sldChg>
      <pc:sldChg chg="addSp delSp modSp mod">
        <pc:chgData name="Jasdeep Dhariwal" userId="03c610fc-ba13-4c4e-ba62-c58dc1cc0b83" providerId="ADAL" clId="{5299B4FB-28A8-4F0E-8E39-869919831141}" dt="2021-10-18T19:54:19.086" v="392" actId="26606"/>
        <pc:sldMkLst>
          <pc:docMk/>
          <pc:sldMk cId="2264270450" sldId="263"/>
        </pc:sldMkLst>
        <pc:spChg chg="mod">
          <ac:chgData name="Jasdeep Dhariwal" userId="03c610fc-ba13-4c4e-ba62-c58dc1cc0b83" providerId="ADAL" clId="{5299B4FB-28A8-4F0E-8E39-869919831141}" dt="2021-10-18T19:54:19.086" v="392" actId="26606"/>
          <ac:spMkLst>
            <pc:docMk/>
            <pc:sldMk cId="2264270450" sldId="263"/>
            <ac:spMk id="2" creationId="{30DB39DB-BF67-4B91-A5BB-9AE1A717560A}"/>
          </ac:spMkLst>
        </pc:spChg>
        <pc:spChg chg="del">
          <ac:chgData name="Jasdeep Dhariwal" userId="03c610fc-ba13-4c4e-ba62-c58dc1cc0b83" providerId="ADAL" clId="{5299B4FB-28A8-4F0E-8E39-869919831141}" dt="2021-10-18T19:54:19.086" v="392" actId="26606"/>
          <ac:spMkLst>
            <pc:docMk/>
            <pc:sldMk cId="2264270450" sldId="263"/>
            <ac:spMk id="9" creationId="{0EB72A9B-FD82-4F09-BF1E-D39311D3A0E3}"/>
          </ac:spMkLst>
        </pc:spChg>
        <pc:spChg chg="del">
          <ac:chgData name="Jasdeep Dhariwal" userId="03c610fc-ba13-4c4e-ba62-c58dc1cc0b83" providerId="ADAL" clId="{5299B4FB-28A8-4F0E-8E39-869919831141}" dt="2021-10-18T19:54:19.086" v="392" actId="26606"/>
          <ac:spMkLst>
            <pc:docMk/>
            <pc:sldMk cId="2264270450" sldId="263"/>
            <ac:spMk id="11" creationId="{DD39B371-6E4E-4070-AB4E-4D788405A5A6}"/>
          </ac:spMkLst>
        </pc:spChg>
        <pc:spChg chg="del">
          <ac:chgData name="Jasdeep Dhariwal" userId="03c610fc-ba13-4c4e-ba62-c58dc1cc0b83" providerId="ADAL" clId="{5299B4FB-28A8-4F0E-8E39-869919831141}" dt="2021-10-18T19:54:19.086" v="392" actId="26606"/>
          <ac:spMkLst>
            <pc:docMk/>
            <pc:sldMk cId="2264270450" sldId="263"/>
            <ac:spMk id="13" creationId="{B937DAED-8BFE-4563-BB45-B5E554D70A84}"/>
          </ac:spMkLst>
        </pc:spChg>
        <pc:spChg chg="add">
          <ac:chgData name="Jasdeep Dhariwal" userId="03c610fc-ba13-4c4e-ba62-c58dc1cc0b83" providerId="ADAL" clId="{5299B4FB-28A8-4F0E-8E39-869919831141}" dt="2021-10-18T19:54:19.086" v="392" actId="26606"/>
          <ac:spMkLst>
            <pc:docMk/>
            <pc:sldMk cId="2264270450" sldId="263"/>
            <ac:spMk id="18" creationId="{A2AD6B69-E0A0-476D-9EE1-6B69F04C59F8}"/>
          </ac:spMkLst>
        </pc:spChg>
        <pc:spChg chg="add">
          <ac:chgData name="Jasdeep Dhariwal" userId="03c610fc-ba13-4c4e-ba62-c58dc1cc0b83" providerId="ADAL" clId="{5299B4FB-28A8-4F0E-8E39-869919831141}" dt="2021-10-18T19:54:19.086" v="392" actId="26606"/>
          <ac:spMkLst>
            <pc:docMk/>
            <pc:sldMk cId="2264270450" sldId="263"/>
            <ac:spMk id="20" creationId="{16BE10A1-AD5F-4AB3-8A94-41D62B494ADB}"/>
          </ac:spMkLst>
        </pc:spChg>
        <pc:spChg chg="add">
          <ac:chgData name="Jasdeep Dhariwal" userId="03c610fc-ba13-4c4e-ba62-c58dc1cc0b83" providerId="ADAL" clId="{5299B4FB-28A8-4F0E-8E39-869919831141}" dt="2021-10-18T19:54:19.086" v="392" actId="26606"/>
          <ac:spMkLst>
            <pc:docMk/>
            <pc:sldMk cId="2264270450" sldId="263"/>
            <ac:spMk id="22" creationId="{5684BFFE-6A90-4311-ACD5-B34177D46462}"/>
          </ac:spMkLst>
        </pc:spChg>
        <pc:graphicFrameChg chg="mod modGraphic">
          <ac:chgData name="Jasdeep Dhariwal" userId="03c610fc-ba13-4c4e-ba62-c58dc1cc0b83" providerId="ADAL" clId="{5299B4FB-28A8-4F0E-8E39-869919831141}" dt="2021-10-18T19:54:19.086" v="392" actId="26606"/>
          <ac:graphicFrameMkLst>
            <pc:docMk/>
            <pc:sldMk cId="2264270450" sldId="263"/>
            <ac:graphicFrameMk id="5" creationId="{CA012325-E2FE-4D4B-9A4B-5743D390998A}"/>
          </ac:graphicFrameMkLst>
        </pc:graphicFrameChg>
      </pc:sldChg>
      <pc:sldChg chg="addSp delSp modSp mod ord">
        <pc:chgData name="Jasdeep Dhariwal" userId="03c610fc-ba13-4c4e-ba62-c58dc1cc0b83" providerId="ADAL" clId="{5299B4FB-28A8-4F0E-8E39-869919831141}" dt="2021-10-19T20:19:28.896" v="2202" actId="313"/>
        <pc:sldMkLst>
          <pc:docMk/>
          <pc:sldMk cId="3824558442" sldId="264"/>
        </pc:sldMkLst>
        <pc:spChg chg="mod">
          <ac:chgData name="Jasdeep Dhariwal" userId="03c610fc-ba13-4c4e-ba62-c58dc1cc0b83" providerId="ADAL" clId="{5299B4FB-28A8-4F0E-8E39-869919831141}" dt="2021-10-18T18:52:25.693" v="121" actId="26606"/>
          <ac:spMkLst>
            <pc:docMk/>
            <pc:sldMk cId="3824558442" sldId="264"/>
            <ac:spMk id="2" creationId="{65BFE1E8-E984-4FAF-9851-69778B0C0746}"/>
          </ac:spMkLst>
        </pc:spChg>
        <pc:spChg chg="del">
          <ac:chgData name="Jasdeep Dhariwal" userId="03c610fc-ba13-4c4e-ba62-c58dc1cc0b83" providerId="ADAL" clId="{5299B4FB-28A8-4F0E-8E39-869919831141}" dt="2021-10-18T18:52:25.693" v="121" actId="26606"/>
          <ac:spMkLst>
            <pc:docMk/>
            <pc:sldMk cId="3824558442" sldId="264"/>
            <ac:spMk id="9" creationId="{0EB72A9B-FD82-4F09-BF1E-D39311D3A0E3}"/>
          </ac:spMkLst>
        </pc:spChg>
        <pc:spChg chg="del">
          <ac:chgData name="Jasdeep Dhariwal" userId="03c610fc-ba13-4c4e-ba62-c58dc1cc0b83" providerId="ADAL" clId="{5299B4FB-28A8-4F0E-8E39-869919831141}" dt="2021-10-18T18:52:25.693" v="121" actId="26606"/>
          <ac:spMkLst>
            <pc:docMk/>
            <pc:sldMk cId="3824558442" sldId="264"/>
            <ac:spMk id="11" creationId="{DD39B371-6E4E-4070-AB4E-4D788405A5A6}"/>
          </ac:spMkLst>
        </pc:spChg>
        <pc:spChg chg="del">
          <ac:chgData name="Jasdeep Dhariwal" userId="03c610fc-ba13-4c4e-ba62-c58dc1cc0b83" providerId="ADAL" clId="{5299B4FB-28A8-4F0E-8E39-869919831141}" dt="2021-10-18T18:52:25.693" v="121" actId="26606"/>
          <ac:spMkLst>
            <pc:docMk/>
            <pc:sldMk cId="3824558442" sldId="264"/>
            <ac:spMk id="13" creationId="{B937DAED-8BFE-4563-BB45-B5E554D70A84}"/>
          </ac:spMkLst>
        </pc:spChg>
        <pc:spChg chg="add">
          <ac:chgData name="Jasdeep Dhariwal" userId="03c610fc-ba13-4c4e-ba62-c58dc1cc0b83" providerId="ADAL" clId="{5299B4FB-28A8-4F0E-8E39-869919831141}" dt="2021-10-18T18:52:25.693" v="121" actId="26606"/>
          <ac:spMkLst>
            <pc:docMk/>
            <pc:sldMk cId="3824558442" sldId="264"/>
            <ac:spMk id="18" creationId="{A2AD6B69-E0A0-476D-9EE1-6B69F04C59F8}"/>
          </ac:spMkLst>
        </pc:spChg>
        <pc:spChg chg="add">
          <ac:chgData name="Jasdeep Dhariwal" userId="03c610fc-ba13-4c4e-ba62-c58dc1cc0b83" providerId="ADAL" clId="{5299B4FB-28A8-4F0E-8E39-869919831141}" dt="2021-10-18T18:52:25.693" v="121" actId="26606"/>
          <ac:spMkLst>
            <pc:docMk/>
            <pc:sldMk cId="3824558442" sldId="264"/>
            <ac:spMk id="20" creationId="{16BE10A1-AD5F-4AB3-8A94-41D62B494ADB}"/>
          </ac:spMkLst>
        </pc:spChg>
        <pc:spChg chg="add">
          <ac:chgData name="Jasdeep Dhariwal" userId="03c610fc-ba13-4c4e-ba62-c58dc1cc0b83" providerId="ADAL" clId="{5299B4FB-28A8-4F0E-8E39-869919831141}" dt="2021-10-18T18:52:25.693" v="121" actId="26606"/>
          <ac:spMkLst>
            <pc:docMk/>
            <pc:sldMk cId="3824558442" sldId="264"/>
            <ac:spMk id="22" creationId="{5684BFFE-6A90-4311-ACD5-B34177D46462}"/>
          </ac:spMkLst>
        </pc:spChg>
        <pc:graphicFrameChg chg="mod modGraphic">
          <ac:chgData name="Jasdeep Dhariwal" userId="03c610fc-ba13-4c4e-ba62-c58dc1cc0b83" providerId="ADAL" clId="{5299B4FB-28A8-4F0E-8E39-869919831141}" dt="2021-10-19T20:19:28.896" v="2202" actId="313"/>
          <ac:graphicFrameMkLst>
            <pc:docMk/>
            <pc:sldMk cId="3824558442" sldId="264"/>
            <ac:graphicFrameMk id="5" creationId="{E76CC925-9D4B-46F5-A85C-781C89421CCC}"/>
          </ac:graphicFrameMkLst>
        </pc:graphicFrameChg>
      </pc:sldChg>
      <pc:sldChg chg="addSp delSp modSp mod setBg">
        <pc:chgData name="Jasdeep Dhariwal" userId="03c610fc-ba13-4c4e-ba62-c58dc1cc0b83" providerId="ADAL" clId="{5299B4FB-28A8-4F0E-8E39-869919831141}" dt="2021-10-19T20:25:58.928" v="2407" actId="313"/>
        <pc:sldMkLst>
          <pc:docMk/>
          <pc:sldMk cId="3260153219" sldId="265"/>
        </pc:sldMkLst>
        <pc:spChg chg="mod">
          <ac:chgData name="Jasdeep Dhariwal" userId="03c610fc-ba13-4c4e-ba62-c58dc1cc0b83" providerId="ADAL" clId="{5299B4FB-28A8-4F0E-8E39-869919831141}" dt="2021-10-19T20:25:18.608" v="2319" actId="20577"/>
          <ac:spMkLst>
            <pc:docMk/>
            <pc:sldMk cId="3260153219" sldId="265"/>
            <ac:spMk id="2" creationId="{FBA14D97-A961-4E2F-A655-434F5FCEF371}"/>
          </ac:spMkLst>
        </pc:spChg>
        <pc:spChg chg="add del">
          <ac:chgData name="Jasdeep Dhariwal" userId="03c610fc-ba13-4c4e-ba62-c58dc1cc0b83" providerId="ADAL" clId="{5299B4FB-28A8-4F0E-8E39-869919831141}" dt="2021-10-18T18:52:12.546" v="117" actId="26606"/>
          <ac:spMkLst>
            <pc:docMk/>
            <pc:sldMk cId="3260153219" sldId="265"/>
            <ac:spMk id="12" creationId="{A2AD6B69-E0A0-476D-9EE1-6B69F04C59F8}"/>
          </ac:spMkLst>
        </pc:spChg>
        <pc:spChg chg="add del">
          <ac:chgData name="Jasdeep Dhariwal" userId="03c610fc-ba13-4c4e-ba62-c58dc1cc0b83" providerId="ADAL" clId="{5299B4FB-28A8-4F0E-8E39-869919831141}" dt="2021-10-18T18:52:12.546" v="117" actId="26606"/>
          <ac:spMkLst>
            <pc:docMk/>
            <pc:sldMk cId="3260153219" sldId="265"/>
            <ac:spMk id="14" creationId="{16BE10A1-AD5F-4AB3-8A94-41D62B494ADB}"/>
          </ac:spMkLst>
        </pc:spChg>
        <pc:spChg chg="add del">
          <ac:chgData name="Jasdeep Dhariwal" userId="03c610fc-ba13-4c4e-ba62-c58dc1cc0b83" providerId="ADAL" clId="{5299B4FB-28A8-4F0E-8E39-869919831141}" dt="2021-10-18T18:52:12.546" v="117" actId="26606"/>
          <ac:spMkLst>
            <pc:docMk/>
            <pc:sldMk cId="3260153219" sldId="265"/>
            <ac:spMk id="16" creationId="{5684BFFE-6A90-4311-ACD5-B34177D46462}"/>
          </ac:spMkLst>
        </pc:spChg>
        <pc:spChg chg="add del">
          <ac:chgData name="Jasdeep Dhariwal" userId="03c610fc-ba13-4c4e-ba62-c58dc1cc0b83" providerId="ADAL" clId="{5299B4FB-28A8-4F0E-8E39-869919831141}" dt="2021-10-18T18:52:16.001" v="119" actId="26606"/>
          <ac:spMkLst>
            <pc:docMk/>
            <pc:sldMk cId="3260153219" sldId="265"/>
            <ac:spMk id="18" creationId="{0EB72A9B-FD82-4F09-BF1E-D39311D3A0E3}"/>
          </ac:spMkLst>
        </pc:spChg>
        <pc:spChg chg="add del">
          <ac:chgData name="Jasdeep Dhariwal" userId="03c610fc-ba13-4c4e-ba62-c58dc1cc0b83" providerId="ADAL" clId="{5299B4FB-28A8-4F0E-8E39-869919831141}" dt="2021-10-18T18:52:16.001" v="119" actId="26606"/>
          <ac:spMkLst>
            <pc:docMk/>
            <pc:sldMk cId="3260153219" sldId="265"/>
            <ac:spMk id="19" creationId="{DD39B371-6E4E-4070-AB4E-4D788405A5A6}"/>
          </ac:spMkLst>
        </pc:spChg>
        <pc:spChg chg="add del">
          <ac:chgData name="Jasdeep Dhariwal" userId="03c610fc-ba13-4c4e-ba62-c58dc1cc0b83" providerId="ADAL" clId="{5299B4FB-28A8-4F0E-8E39-869919831141}" dt="2021-10-18T18:52:16.001" v="119" actId="26606"/>
          <ac:spMkLst>
            <pc:docMk/>
            <pc:sldMk cId="3260153219" sldId="265"/>
            <ac:spMk id="20" creationId="{B937DAED-8BFE-4563-BB45-B5E554D70A84}"/>
          </ac:spMkLst>
        </pc:spChg>
        <pc:spChg chg="add">
          <ac:chgData name="Jasdeep Dhariwal" userId="03c610fc-ba13-4c4e-ba62-c58dc1cc0b83" providerId="ADAL" clId="{5299B4FB-28A8-4F0E-8E39-869919831141}" dt="2021-10-18T18:52:16.101" v="120" actId="26606"/>
          <ac:spMkLst>
            <pc:docMk/>
            <pc:sldMk cId="3260153219" sldId="265"/>
            <ac:spMk id="22" creationId="{A2AD6B69-E0A0-476D-9EE1-6B69F04C59F8}"/>
          </ac:spMkLst>
        </pc:spChg>
        <pc:spChg chg="add">
          <ac:chgData name="Jasdeep Dhariwal" userId="03c610fc-ba13-4c4e-ba62-c58dc1cc0b83" providerId="ADAL" clId="{5299B4FB-28A8-4F0E-8E39-869919831141}" dt="2021-10-18T18:52:16.101" v="120" actId="26606"/>
          <ac:spMkLst>
            <pc:docMk/>
            <pc:sldMk cId="3260153219" sldId="265"/>
            <ac:spMk id="23" creationId="{16BE10A1-AD5F-4AB3-8A94-41D62B494ADB}"/>
          </ac:spMkLst>
        </pc:spChg>
        <pc:spChg chg="add">
          <ac:chgData name="Jasdeep Dhariwal" userId="03c610fc-ba13-4c4e-ba62-c58dc1cc0b83" providerId="ADAL" clId="{5299B4FB-28A8-4F0E-8E39-869919831141}" dt="2021-10-18T18:52:16.101" v="120" actId="26606"/>
          <ac:spMkLst>
            <pc:docMk/>
            <pc:sldMk cId="3260153219" sldId="265"/>
            <ac:spMk id="24" creationId="{5684BFFE-6A90-4311-ACD5-B34177D46462}"/>
          </ac:spMkLst>
        </pc:spChg>
        <pc:graphicFrameChg chg="mod modGraphic">
          <ac:chgData name="Jasdeep Dhariwal" userId="03c610fc-ba13-4c4e-ba62-c58dc1cc0b83" providerId="ADAL" clId="{5299B4FB-28A8-4F0E-8E39-869919831141}" dt="2021-10-19T20:25:58.928" v="2407" actId="313"/>
          <ac:graphicFrameMkLst>
            <pc:docMk/>
            <pc:sldMk cId="3260153219" sldId="265"/>
            <ac:graphicFrameMk id="7" creationId="{FB5ABD47-8A76-46D0-873F-C138CDD0DAD4}"/>
          </ac:graphicFrameMkLst>
        </pc:graphicFrameChg>
      </pc:sldChg>
      <pc:sldChg chg="addSp modSp mod setBg">
        <pc:chgData name="Jasdeep Dhariwal" userId="03c610fc-ba13-4c4e-ba62-c58dc1cc0b83" providerId="ADAL" clId="{5299B4FB-28A8-4F0E-8E39-869919831141}" dt="2021-10-18T18:58:13.572" v="162" actId="26606"/>
        <pc:sldMkLst>
          <pc:docMk/>
          <pc:sldMk cId="1616604113" sldId="266"/>
        </pc:sldMkLst>
        <pc:spChg chg="mod">
          <ac:chgData name="Jasdeep Dhariwal" userId="03c610fc-ba13-4c4e-ba62-c58dc1cc0b83" providerId="ADAL" clId="{5299B4FB-28A8-4F0E-8E39-869919831141}" dt="2021-10-18T18:58:13.572" v="162" actId="26606"/>
          <ac:spMkLst>
            <pc:docMk/>
            <pc:sldMk cId="1616604113" sldId="266"/>
            <ac:spMk id="2" creationId="{19082751-B613-4636-AA56-4BC3D6287122}"/>
          </ac:spMkLst>
        </pc:spChg>
        <pc:spChg chg="add">
          <ac:chgData name="Jasdeep Dhariwal" userId="03c610fc-ba13-4c4e-ba62-c58dc1cc0b83" providerId="ADAL" clId="{5299B4FB-28A8-4F0E-8E39-869919831141}" dt="2021-10-18T18:58:13.572" v="162" actId="26606"/>
          <ac:spMkLst>
            <pc:docMk/>
            <pc:sldMk cId="1616604113" sldId="266"/>
            <ac:spMk id="10" creationId="{A2AD6B69-E0A0-476D-9EE1-6B69F04C59F8}"/>
          </ac:spMkLst>
        </pc:spChg>
        <pc:spChg chg="add">
          <ac:chgData name="Jasdeep Dhariwal" userId="03c610fc-ba13-4c4e-ba62-c58dc1cc0b83" providerId="ADAL" clId="{5299B4FB-28A8-4F0E-8E39-869919831141}" dt="2021-10-18T18:58:13.572" v="162" actId="26606"/>
          <ac:spMkLst>
            <pc:docMk/>
            <pc:sldMk cId="1616604113" sldId="266"/>
            <ac:spMk id="12" creationId="{16BE10A1-AD5F-4AB3-8A94-41D62B494ADB}"/>
          </ac:spMkLst>
        </pc:spChg>
        <pc:spChg chg="add">
          <ac:chgData name="Jasdeep Dhariwal" userId="03c610fc-ba13-4c4e-ba62-c58dc1cc0b83" providerId="ADAL" clId="{5299B4FB-28A8-4F0E-8E39-869919831141}" dt="2021-10-18T18:58:13.572" v="162" actId="26606"/>
          <ac:spMkLst>
            <pc:docMk/>
            <pc:sldMk cId="1616604113" sldId="266"/>
            <ac:spMk id="14" creationId="{5684BFFE-6A90-4311-ACD5-B34177D46462}"/>
          </ac:spMkLst>
        </pc:spChg>
        <pc:graphicFrameChg chg="mod modGraphic">
          <ac:chgData name="Jasdeep Dhariwal" userId="03c610fc-ba13-4c4e-ba62-c58dc1cc0b83" providerId="ADAL" clId="{5299B4FB-28A8-4F0E-8E39-869919831141}" dt="2021-10-18T18:58:13.572" v="162" actId="26606"/>
          <ac:graphicFrameMkLst>
            <pc:docMk/>
            <pc:sldMk cId="1616604113" sldId="266"/>
            <ac:graphicFrameMk id="5" creationId="{5BCD1E5A-179B-4267-BAC8-8150F0F926E3}"/>
          </ac:graphicFrameMkLst>
        </pc:graphicFrameChg>
      </pc:sldChg>
      <pc:sldChg chg="addSp delSp modSp mod ord setBg setClrOvrMap">
        <pc:chgData name="Jasdeep Dhariwal" userId="03c610fc-ba13-4c4e-ba62-c58dc1cc0b83" providerId="ADAL" clId="{5299B4FB-28A8-4F0E-8E39-869919831141}" dt="2021-10-19T20:21:09.428" v="2296" actId="26606"/>
        <pc:sldMkLst>
          <pc:docMk/>
          <pc:sldMk cId="3594914304" sldId="267"/>
        </pc:sldMkLst>
        <pc:spChg chg="mod">
          <ac:chgData name="Jasdeep Dhariwal" userId="03c610fc-ba13-4c4e-ba62-c58dc1cc0b83" providerId="ADAL" clId="{5299B4FB-28A8-4F0E-8E39-869919831141}" dt="2021-10-19T20:21:09.428" v="2296" actId="26606"/>
          <ac:spMkLst>
            <pc:docMk/>
            <pc:sldMk cId="3594914304" sldId="267"/>
            <ac:spMk id="2" creationId="{C5A6934A-1E66-4BF7-B75D-CBEA89B67A81}"/>
          </ac:spMkLst>
        </pc:spChg>
        <pc:spChg chg="mod">
          <ac:chgData name="Jasdeep Dhariwal" userId="03c610fc-ba13-4c4e-ba62-c58dc1cc0b83" providerId="ADAL" clId="{5299B4FB-28A8-4F0E-8E39-869919831141}" dt="2021-10-19T20:21:09.428" v="2296" actId="26606"/>
          <ac:spMkLst>
            <pc:docMk/>
            <pc:sldMk cId="3594914304" sldId="267"/>
            <ac:spMk id="3" creationId="{FC4B0F5C-8CC6-4B41-ADC3-167BA18F4624}"/>
          </ac:spMkLst>
        </pc:spChg>
        <pc:spChg chg="del">
          <ac:chgData name="Jasdeep Dhariwal" userId="03c610fc-ba13-4c4e-ba62-c58dc1cc0b83" providerId="ADAL" clId="{5299B4FB-28A8-4F0E-8E39-869919831141}" dt="2021-10-18T18:58:26.804" v="163" actId="26606"/>
          <ac:spMkLst>
            <pc:docMk/>
            <pc:sldMk cId="3594914304" sldId="267"/>
            <ac:spMk id="8" creationId="{F04BED5A-E98E-4DA0-BAA5-4F6AB2492D6C}"/>
          </ac:spMkLst>
        </pc:spChg>
        <pc:spChg chg="del">
          <ac:chgData name="Jasdeep Dhariwal" userId="03c610fc-ba13-4c4e-ba62-c58dc1cc0b83" providerId="ADAL" clId="{5299B4FB-28A8-4F0E-8E39-869919831141}" dt="2021-10-18T18:58:26.804" v="163" actId="26606"/>
          <ac:spMkLst>
            <pc:docMk/>
            <pc:sldMk cId="3594914304" sldId="267"/>
            <ac:spMk id="10" creationId="{EB64B94A-E40E-48CE-BD7B-C1A30AE572FB}"/>
          </ac:spMkLst>
        </pc:spChg>
        <pc:spChg chg="del">
          <ac:chgData name="Jasdeep Dhariwal" userId="03c610fc-ba13-4c4e-ba62-c58dc1cc0b83" providerId="ADAL" clId="{5299B4FB-28A8-4F0E-8E39-869919831141}" dt="2021-10-18T18:58:26.804" v="163" actId="26606"/>
          <ac:spMkLst>
            <pc:docMk/>
            <pc:sldMk cId="3594914304" sldId="267"/>
            <ac:spMk id="21" creationId="{D1B26337-5AA4-470D-9687-5907CB53BAE9}"/>
          </ac:spMkLst>
        </pc:spChg>
        <pc:spChg chg="add del">
          <ac:chgData name="Jasdeep Dhariwal" userId="03c610fc-ba13-4c4e-ba62-c58dc1cc0b83" providerId="ADAL" clId="{5299B4FB-28A8-4F0E-8E39-869919831141}" dt="2021-10-18T18:59:02.371" v="172" actId="26606"/>
          <ac:spMkLst>
            <pc:docMk/>
            <pc:sldMk cId="3594914304" sldId="267"/>
            <ac:spMk id="26" creationId="{ED15573D-0E45-4691-B525-471152EC18CD}"/>
          </ac:spMkLst>
        </pc:spChg>
        <pc:spChg chg="add del">
          <ac:chgData name="Jasdeep Dhariwal" userId="03c610fc-ba13-4c4e-ba62-c58dc1cc0b83" providerId="ADAL" clId="{5299B4FB-28A8-4F0E-8E39-869919831141}" dt="2021-10-18T18:59:02.371" v="172" actId="26606"/>
          <ac:spMkLst>
            <pc:docMk/>
            <pc:sldMk cId="3594914304" sldId="267"/>
            <ac:spMk id="28" creationId="{9E448559-19A4-4252-8C27-54C1DA906F8A}"/>
          </ac:spMkLst>
        </pc:spChg>
        <pc:spChg chg="add del">
          <ac:chgData name="Jasdeep Dhariwal" userId="03c610fc-ba13-4c4e-ba62-c58dc1cc0b83" providerId="ADAL" clId="{5299B4FB-28A8-4F0E-8E39-869919831141}" dt="2021-10-18T18:59:02.371" v="172" actId="26606"/>
          <ac:spMkLst>
            <pc:docMk/>
            <pc:sldMk cId="3594914304" sldId="267"/>
            <ac:spMk id="30" creationId="{1B19C35E-4E30-4F1D-9FC2-F2FA6191E453}"/>
          </ac:spMkLst>
        </pc:spChg>
        <pc:spChg chg="add del">
          <ac:chgData name="Jasdeep Dhariwal" userId="03c610fc-ba13-4c4e-ba62-c58dc1cc0b83" providerId="ADAL" clId="{5299B4FB-28A8-4F0E-8E39-869919831141}" dt="2021-10-18T18:58:55.473" v="165" actId="26606"/>
          <ac:spMkLst>
            <pc:docMk/>
            <pc:sldMk cId="3594914304" sldId="267"/>
            <ac:spMk id="35" creationId="{70120F84-A866-4D9F-8B1C-9120A013D654}"/>
          </ac:spMkLst>
        </pc:spChg>
        <pc:spChg chg="add del">
          <ac:chgData name="Jasdeep Dhariwal" userId="03c610fc-ba13-4c4e-ba62-c58dc1cc0b83" providerId="ADAL" clId="{5299B4FB-28A8-4F0E-8E39-869919831141}" dt="2021-10-18T18:58:55.473" v="165" actId="26606"/>
          <ac:spMkLst>
            <pc:docMk/>
            <pc:sldMk cId="3594914304" sldId="267"/>
            <ac:spMk id="37" creationId="{252FEFEF-6AC0-46B6-AC09-11FC56196FA4}"/>
          </ac:spMkLst>
        </pc:spChg>
        <pc:spChg chg="add del">
          <ac:chgData name="Jasdeep Dhariwal" userId="03c610fc-ba13-4c4e-ba62-c58dc1cc0b83" providerId="ADAL" clId="{5299B4FB-28A8-4F0E-8E39-869919831141}" dt="2021-10-18T18:58:56.838" v="167" actId="26606"/>
          <ac:spMkLst>
            <pc:docMk/>
            <pc:sldMk cId="3594914304" sldId="267"/>
            <ac:spMk id="39" creationId="{0DBA80B1-3B69-49C0-8AC9-716ABA57F577}"/>
          </ac:spMkLst>
        </pc:spChg>
        <pc:spChg chg="add del">
          <ac:chgData name="Jasdeep Dhariwal" userId="03c610fc-ba13-4c4e-ba62-c58dc1cc0b83" providerId="ADAL" clId="{5299B4FB-28A8-4F0E-8E39-869919831141}" dt="2021-10-18T18:58:56.838" v="167" actId="26606"/>
          <ac:spMkLst>
            <pc:docMk/>
            <pc:sldMk cId="3594914304" sldId="267"/>
            <ac:spMk id="40" creationId="{065FAA58-0EDC-412F-A5F8-01968BE6052E}"/>
          </ac:spMkLst>
        </pc:spChg>
        <pc:spChg chg="add del">
          <ac:chgData name="Jasdeep Dhariwal" userId="03c610fc-ba13-4c4e-ba62-c58dc1cc0b83" providerId="ADAL" clId="{5299B4FB-28A8-4F0E-8E39-869919831141}" dt="2021-10-18T18:58:56.838" v="167" actId="26606"/>
          <ac:spMkLst>
            <pc:docMk/>
            <pc:sldMk cId="3594914304" sldId="267"/>
            <ac:spMk id="41" creationId="{047E1103-B264-49BE-BC2A-F4E40BD33B41}"/>
          </ac:spMkLst>
        </pc:spChg>
        <pc:spChg chg="add del">
          <ac:chgData name="Jasdeep Dhariwal" userId="03c610fc-ba13-4c4e-ba62-c58dc1cc0b83" providerId="ADAL" clId="{5299B4FB-28A8-4F0E-8E39-869919831141}" dt="2021-10-18T18:58:56.838" v="167" actId="26606"/>
          <ac:spMkLst>
            <pc:docMk/>
            <pc:sldMk cId="3594914304" sldId="267"/>
            <ac:spMk id="42" creationId="{C8089CB0-2F03-4E3C-ADBB-570A3BE78F86}"/>
          </ac:spMkLst>
        </pc:spChg>
        <pc:spChg chg="add del">
          <ac:chgData name="Jasdeep Dhariwal" userId="03c610fc-ba13-4c4e-ba62-c58dc1cc0b83" providerId="ADAL" clId="{5299B4FB-28A8-4F0E-8E39-869919831141}" dt="2021-10-18T18:58:56.838" v="167" actId="26606"/>
          <ac:spMkLst>
            <pc:docMk/>
            <pc:sldMk cId="3594914304" sldId="267"/>
            <ac:spMk id="43" creationId="{52DA11B6-B538-4624-9628-98B823D761D5}"/>
          </ac:spMkLst>
        </pc:spChg>
        <pc:spChg chg="add del">
          <ac:chgData name="Jasdeep Dhariwal" userId="03c610fc-ba13-4c4e-ba62-c58dc1cc0b83" providerId="ADAL" clId="{5299B4FB-28A8-4F0E-8E39-869919831141}" dt="2021-10-18T18:58:56.838" v="167" actId="26606"/>
          <ac:spMkLst>
            <pc:docMk/>
            <pc:sldMk cId="3594914304" sldId="267"/>
            <ac:spMk id="45" creationId="{CFB1CB5B-67A5-45DB-B8E1-7A09A642E3E4}"/>
          </ac:spMkLst>
        </pc:spChg>
        <pc:spChg chg="add del">
          <ac:chgData name="Jasdeep Dhariwal" userId="03c610fc-ba13-4c4e-ba62-c58dc1cc0b83" providerId="ADAL" clId="{5299B4FB-28A8-4F0E-8E39-869919831141}" dt="2021-10-18T18:59:00.350" v="169" actId="26606"/>
          <ac:spMkLst>
            <pc:docMk/>
            <pc:sldMk cId="3594914304" sldId="267"/>
            <ac:spMk id="47" creationId="{70120F84-A866-4D9F-8B1C-9120A013D654}"/>
          </ac:spMkLst>
        </pc:spChg>
        <pc:spChg chg="add del">
          <ac:chgData name="Jasdeep Dhariwal" userId="03c610fc-ba13-4c4e-ba62-c58dc1cc0b83" providerId="ADAL" clId="{5299B4FB-28A8-4F0E-8E39-869919831141}" dt="2021-10-18T18:59:00.350" v="169" actId="26606"/>
          <ac:spMkLst>
            <pc:docMk/>
            <pc:sldMk cId="3594914304" sldId="267"/>
            <ac:spMk id="48" creationId="{252FEFEF-6AC0-46B6-AC09-11FC56196FA4}"/>
          </ac:spMkLst>
        </pc:spChg>
        <pc:spChg chg="add del">
          <ac:chgData name="Jasdeep Dhariwal" userId="03c610fc-ba13-4c4e-ba62-c58dc1cc0b83" providerId="ADAL" clId="{5299B4FB-28A8-4F0E-8E39-869919831141}" dt="2021-10-18T18:59:02.371" v="171" actId="26606"/>
          <ac:spMkLst>
            <pc:docMk/>
            <pc:sldMk cId="3594914304" sldId="267"/>
            <ac:spMk id="50" creationId="{7203729A-66E4-4139-B3DB-CECEF6DA523A}"/>
          </ac:spMkLst>
        </pc:spChg>
        <pc:spChg chg="add del">
          <ac:chgData name="Jasdeep Dhariwal" userId="03c610fc-ba13-4c4e-ba62-c58dc1cc0b83" providerId="ADAL" clId="{5299B4FB-28A8-4F0E-8E39-869919831141}" dt="2021-10-18T18:59:02.371" v="171" actId="26606"/>
          <ac:spMkLst>
            <pc:docMk/>
            <pc:sldMk cId="3594914304" sldId="267"/>
            <ac:spMk id="51" creationId="{448B0185-BF60-40FC-A3B6-BF883AD4E79A}"/>
          </ac:spMkLst>
        </pc:spChg>
        <pc:spChg chg="add del">
          <ac:chgData name="Jasdeep Dhariwal" userId="03c610fc-ba13-4c4e-ba62-c58dc1cc0b83" providerId="ADAL" clId="{5299B4FB-28A8-4F0E-8E39-869919831141}" dt="2021-10-18T18:59:02.371" v="171" actId="26606"/>
          <ac:spMkLst>
            <pc:docMk/>
            <pc:sldMk cId="3594914304" sldId="267"/>
            <ac:spMk id="52" creationId="{75FF99E5-A26E-4AC8-AA09-A9F829E3AEAC}"/>
          </ac:spMkLst>
        </pc:spChg>
        <pc:spChg chg="add del">
          <ac:chgData name="Jasdeep Dhariwal" userId="03c610fc-ba13-4c4e-ba62-c58dc1cc0b83" providerId="ADAL" clId="{5299B4FB-28A8-4F0E-8E39-869919831141}" dt="2021-10-19T20:20:42.173" v="2290" actId="26606"/>
          <ac:spMkLst>
            <pc:docMk/>
            <pc:sldMk cId="3594914304" sldId="267"/>
            <ac:spMk id="55" creationId="{ED15573D-0E45-4691-B525-471152EC18CD}"/>
          </ac:spMkLst>
        </pc:spChg>
        <pc:spChg chg="add del">
          <ac:chgData name="Jasdeep Dhariwal" userId="03c610fc-ba13-4c4e-ba62-c58dc1cc0b83" providerId="ADAL" clId="{5299B4FB-28A8-4F0E-8E39-869919831141}" dt="2021-10-19T20:20:42.173" v="2290" actId="26606"/>
          <ac:spMkLst>
            <pc:docMk/>
            <pc:sldMk cId="3594914304" sldId="267"/>
            <ac:spMk id="56" creationId="{9E448559-19A4-4252-8C27-54C1DA906F8A}"/>
          </ac:spMkLst>
        </pc:spChg>
        <pc:spChg chg="add del">
          <ac:chgData name="Jasdeep Dhariwal" userId="03c610fc-ba13-4c4e-ba62-c58dc1cc0b83" providerId="ADAL" clId="{5299B4FB-28A8-4F0E-8E39-869919831141}" dt="2021-10-19T20:20:42.173" v="2290" actId="26606"/>
          <ac:spMkLst>
            <pc:docMk/>
            <pc:sldMk cId="3594914304" sldId="267"/>
            <ac:spMk id="57" creationId="{1B19C35E-4E30-4F1D-9FC2-F2FA6191E453}"/>
          </ac:spMkLst>
        </pc:spChg>
        <pc:spChg chg="add del">
          <ac:chgData name="Jasdeep Dhariwal" userId="03c610fc-ba13-4c4e-ba62-c58dc1cc0b83" providerId="ADAL" clId="{5299B4FB-28A8-4F0E-8E39-869919831141}" dt="2021-10-19T20:20:42.173" v="2289" actId="26606"/>
          <ac:spMkLst>
            <pc:docMk/>
            <pc:sldMk cId="3594914304" sldId="267"/>
            <ac:spMk id="62" creationId="{ED15573D-0E45-4691-B525-471152EC18CD}"/>
          </ac:spMkLst>
        </pc:spChg>
        <pc:spChg chg="add del">
          <ac:chgData name="Jasdeep Dhariwal" userId="03c610fc-ba13-4c4e-ba62-c58dc1cc0b83" providerId="ADAL" clId="{5299B4FB-28A8-4F0E-8E39-869919831141}" dt="2021-10-19T20:20:42.173" v="2289" actId="26606"/>
          <ac:spMkLst>
            <pc:docMk/>
            <pc:sldMk cId="3594914304" sldId="267"/>
            <ac:spMk id="64" creationId="{9E448559-19A4-4252-8C27-54C1DA906F8A}"/>
          </ac:spMkLst>
        </pc:spChg>
        <pc:spChg chg="add del">
          <ac:chgData name="Jasdeep Dhariwal" userId="03c610fc-ba13-4c4e-ba62-c58dc1cc0b83" providerId="ADAL" clId="{5299B4FB-28A8-4F0E-8E39-869919831141}" dt="2021-10-19T20:20:42.173" v="2289" actId="26606"/>
          <ac:spMkLst>
            <pc:docMk/>
            <pc:sldMk cId="3594914304" sldId="267"/>
            <ac:spMk id="66" creationId="{1B19C35E-4E30-4F1D-9FC2-F2FA6191E453}"/>
          </ac:spMkLst>
        </pc:spChg>
        <pc:spChg chg="add del">
          <ac:chgData name="Jasdeep Dhariwal" userId="03c610fc-ba13-4c4e-ba62-c58dc1cc0b83" providerId="ADAL" clId="{5299B4FB-28A8-4F0E-8E39-869919831141}" dt="2021-10-19T20:21:09.428" v="2296" actId="26606"/>
          <ac:spMkLst>
            <pc:docMk/>
            <pc:sldMk cId="3594914304" sldId="267"/>
            <ac:spMk id="68" creationId="{52DA11B6-B538-4624-9628-98B823D761D5}"/>
          </ac:spMkLst>
        </pc:spChg>
        <pc:spChg chg="add del">
          <ac:chgData name="Jasdeep Dhariwal" userId="03c610fc-ba13-4c4e-ba62-c58dc1cc0b83" providerId="ADAL" clId="{5299B4FB-28A8-4F0E-8E39-869919831141}" dt="2021-10-19T20:21:09.428" v="2296" actId="26606"/>
          <ac:spMkLst>
            <pc:docMk/>
            <pc:sldMk cId="3594914304" sldId="267"/>
            <ac:spMk id="69" creationId="{065FAA58-0EDC-412F-A5F8-01968BE6052E}"/>
          </ac:spMkLst>
        </pc:spChg>
        <pc:spChg chg="add del">
          <ac:chgData name="Jasdeep Dhariwal" userId="03c610fc-ba13-4c4e-ba62-c58dc1cc0b83" providerId="ADAL" clId="{5299B4FB-28A8-4F0E-8E39-869919831141}" dt="2021-10-19T20:21:09.428" v="2296" actId="26606"/>
          <ac:spMkLst>
            <pc:docMk/>
            <pc:sldMk cId="3594914304" sldId="267"/>
            <ac:spMk id="70" creationId="{CFB1CB5B-67A5-45DB-B8E1-7A09A642E3E4}"/>
          </ac:spMkLst>
        </pc:spChg>
        <pc:spChg chg="add del">
          <ac:chgData name="Jasdeep Dhariwal" userId="03c610fc-ba13-4c4e-ba62-c58dc1cc0b83" providerId="ADAL" clId="{5299B4FB-28A8-4F0E-8E39-869919831141}" dt="2021-10-19T20:21:09.428" v="2296" actId="26606"/>
          <ac:spMkLst>
            <pc:docMk/>
            <pc:sldMk cId="3594914304" sldId="267"/>
            <ac:spMk id="71" creationId="{0DBA80B1-3B69-49C0-8AC9-716ABA57F577}"/>
          </ac:spMkLst>
        </pc:spChg>
        <pc:spChg chg="add del">
          <ac:chgData name="Jasdeep Dhariwal" userId="03c610fc-ba13-4c4e-ba62-c58dc1cc0b83" providerId="ADAL" clId="{5299B4FB-28A8-4F0E-8E39-869919831141}" dt="2021-10-19T20:21:09.428" v="2296" actId="26606"/>
          <ac:spMkLst>
            <pc:docMk/>
            <pc:sldMk cId="3594914304" sldId="267"/>
            <ac:spMk id="72" creationId="{047E1103-B264-49BE-BC2A-F4E40BD33B41}"/>
          </ac:spMkLst>
        </pc:spChg>
        <pc:spChg chg="add del">
          <ac:chgData name="Jasdeep Dhariwal" userId="03c610fc-ba13-4c4e-ba62-c58dc1cc0b83" providerId="ADAL" clId="{5299B4FB-28A8-4F0E-8E39-869919831141}" dt="2021-10-19T20:21:02.461" v="2293" actId="26606"/>
          <ac:spMkLst>
            <pc:docMk/>
            <pc:sldMk cId="3594914304" sldId="267"/>
            <ac:spMk id="77" creationId="{065FAA58-0EDC-412F-A5F8-01968BE6052E}"/>
          </ac:spMkLst>
        </pc:spChg>
        <pc:spChg chg="add del">
          <ac:chgData name="Jasdeep Dhariwal" userId="03c610fc-ba13-4c4e-ba62-c58dc1cc0b83" providerId="ADAL" clId="{5299B4FB-28A8-4F0E-8E39-869919831141}" dt="2021-10-19T20:21:02.461" v="2293" actId="26606"/>
          <ac:spMkLst>
            <pc:docMk/>
            <pc:sldMk cId="3594914304" sldId="267"/>
            <ac:spMk id="79" creationId="{C8089CB0-2F03-4E3C-ADBB-570A3BE78F86}"/>
          </ac:spMkLst>
        </pc:spChg>
        <pc:spChg chg="add del">
          <ac:chgData name="Jasdeep Dhariwal" userId="03c610fc-ba13-4c4e-ba62-c58dc1cc0b83" providerId="ADAL" clId="{5299B4FB-28A8-4F0E-8E39-869919831141}" dt="2021-10-19T20:21:02.461" v="2293" actId="26606"/>
          <ac:spMkLst>
            <pc:docMk/>
            <pc:sldMk cId="3594914304" sldId="267"/>
            <ac:spMk id="81" creationId="{0DBA80B1-3B69-49C0-8AC9-716ABA57F577}"/>
          </ac:spMkLst>
        </pc:spChg>
        <pc:spChg chg="add del">
          <ac:chgData name="Jasdeep Dhariwal" userId="03c610fc-ba13-4c4e-ba62-c58dc1cc0b83" providerId="ADAL" clId="{5299B4FB-28A8-4F0E-8E39-869919831141}" dt="2021-10-19T20:21:02.461" v="2293" actId="26606"/>
          <ac:spMkLst>
            <pc:docMk/>
            <pc:sldMk cId="3594914304" sldId="267"/>
            <ac:spMk id="83" creationId="{047E1103-B264-49BE-BC2A-F4E40BD33B41}"/>
          </ac:spMkLst>
        </pc:spChg>
        <pc:spChg chg="add del">
          <ac:chgData name="Jasdeep Dhariwal" userId="03c610fc-ba13-4c4e-ba62-c58dc1cc0b83" providerId="ADAL" clId="{5299B4FB-28A8-4F0E-8E39-869919831141}" dt="2021-10-19T20:21:02.461" v="2293" actId="26606"/>
          <ac:spMkLst>
            <pc:docMk/>
            <pc:sldMk cId="3594914304" sldId="267"/>
            <ac:spMk id="85" creationId="{52DA11B6-B538-4624-9628-98B823D761D5}"/>
          </ac:spMkLst>
        </pc:spChg>
        <pc:spChg chg="add del">
          <ac:chgData name="Jasdeep Dhariwal" userId="03c610fc-ba13-4c4e-ba62-c58dc1cc0b83" providerId="ADAL" clId="{5299B4FB-28A8-4F0E-8E39-869919831141}" dt="2021-10-19T20:21:02.461" v="2293" actId="26606"/>
          <ac:spMkLst>
            <pc:docMk/>
            <pc:sldMk cId="3594914304" sldId="267"/>
            <ac:spMk id="87" creationId="{CFB1CB5B-67A5-45DB-B8E1-7A09A642E3E4}"/>
          </ac:spMkLst>
        </pc:spChg>
        <pc:spChg chg="add del">
          <ac:chgData name="Jasdeep Dhariwal" userId="03c610fc-ba13-4c4e-ba62-c58dc1cc0b83" providerId="ADAL" clId="{5299B4FB-28A8-4F0E-8E39-869919831141}" dt="2021-10-19T20:21:09.413" v="2295" actId="26606"/>
          <ac:spMkLst>
            <pc:docMk/>
            <pc:sldMk cId="3594914304" sldId="267"/>
            <ac:spMk id="89" creationId="{065FAA58-0EDC-412F-A5F8-01968BE6052E}"/>
          </ac:spMkLst>
        </pc:spChg>
        <pc:spChg chg="add del">
          <ac:chgData name="Jasdeep Dhariwal" userId="03c610fc-ba13-4c4e-ba62-c58dc1cc0b83" providerId="ADAL" clId="{5299B4FB-28A8-4F0E-8E39-869919831141}" dt="2021-10-19T20:21:09.413" v="2295" actId="26606"/>
          <ac:spMkLst>
            <pc:docMk/>
            <pc:sldMk cId="3594914304" sldId="267"/>
            <ac:spMk id="90" creationId="{0DBA80B1-3B69-49C0-8AC9-716ABA57F577}"/>
          </ac:spMkLst>
        </pc:spChg>
        <pc:spChg chg="add del">
          <ac:chgData name="Jasdeep Dhariwal" userId="03c610fc-ba13-4c4e-ba62-c58dc1cc0b83" providerId="ADAL" clId="{5299B4FB-28A8-4F0E-8E39-869919831141}" dt="2021-10-19T20:21:09.413" v="2295" actId="26606"/>
          <ac:spMkLst>
            <pc:docMk/>
            <pc:sldMk cId="3594914304" sldId="267"/>
            <ac:spMk id="91" creationId="{047E1103-B264-49BE-BC2A-F4E40BD33B41}"/>
          </ac:spMkLst>
        </pc:spChg>
        <pc:spChg chg="add del">
          <ac:chgData name="Jasdeep Dhariwal" userId="03c610fc-ba13-4c4e-ba62-c58dc1cc0b83" providerId="ADAL" clId="{5299B4FB-28A8-4F0E-8E39-869919831141}" dt="2021-10-19T20:21:09.413" v="2295" actId="26606"/>
          <ac:spMkLst>
            <pc:docMk/>
            <pc:sldMk cId="3594914304" sldId="267"/>
            <ac:spMk id="92" creationId="{52DA11B6-B538-4624-9628-98B823D761D5}"/>
          </ac:spMkLst>
        </pc:spChg>
        <pc:spChg chg="add del">
          <ac:chgData name="Jasdeep Dhariwal" userId="03c610fc-ba13-4c4e-ba62-c58dc1cc0b83" providerId="ADAL" clId="{5299B4FB-28A8-4F0E-8E39-869919831141}" dt="2021-10-19T20:21:09.413" v="2295" actId="26606"/>
          <ac:spMkLst>
            <pc:docMk/>
            <pc:sldMk cId="3594914304" sldId="267"/>
            <ac:spMk id="93" creationId="{CFB1CB5B-67A5-45DB-B8E1-7A09A642E3E4}"/>
          </ac:spMkLst>
        </pc:spChg>
        <pc:spChg chg="add">
          <ac:chgData name="Jasdeep Dhariwal" userId="03c610fc-ba13-4c4e-ba62-c58dc1cc0b83" providerId="ADAL" clId="{5299B4FB-28A8-4F0E-8E39-869919831141}" dt="2021-10-19T20:21:09.428" v="2296" actId="26606"/>
          <ac:spMkLst>
            <pc:docMk/>
            <pc:sldMk cId="3594914304" sldId="267"/>
            <ac:spMk id="95" creationId="{065FAA58-0EDC-412F-A5F8-01968BE6052E}"/>
          </ac:spMkLst>
        </pc:spChg>
        <pc:spChg chg="add">
          <ac:chgData name="Jasdeep Dhariwal" userId="03c610fc-ba13-4c4e-ba62-c58dc1cc0b83" providerId="ADAL" clId="{5299B4FB-28A8-4F0E-8E39-869919831141}" dt="2021-10-19T20:21:09.428" v="2296" actId="26606"/>
          <ac:spMkLst>
            <pc:docMk/>
            <pc:sldMk cId="3594914304" sldId="267"/>
            <ac:spMk id="96" creationId="{C8089CB0-2F03-4E3C-ADBB-570A3BE78F86}"/>
          </ac:spMkLst>
        </pc:spChg>
        <pc:spChg chg="add">
          <ac:chgData name="Jasdeep Dhariwal" userId="03c610fc-ba13-4c4e-ba62-c58dc1cc0b83" providerId="ADAL" clId="{5299B4FB-28A8-4F0E-8E39-869919831141}" dt="2021-10-19T20:21:09.428" v="2296" actId="26606"/>
          <ac:spMkLst>
            <pc:docMk/>
            <pc:sldMk cId="3594914304" sldId="267"/>
            <ac:spMk id="97" creationId="{0DBA80B1-3B69-49C0-8AC9-716ABA57F577}"/>
          </ac:spMkLst>
        </pc:spChg>
        <pc:spChg chg="add">
          <ac:chgData name="Jasdeep Dhariwal" userId="03c610fc-ba13-4c4e-ba62-c58dc1cc0b83" providerId="ADAL" clId="{5299B4FB-28A8-4F0E-8E39-869919831141}" dt="2021-10-19T20:21:09.428" v="2296" actId="26606"/>
          <ac:spMkLst>
            <pc:docMk/>
            <pc:sldMk cId="3594914304" sldId="267"/>
            <ac:spMk id="98" creationId="{047E1103-B264-49BE-BC2A-F4E40BD33B41}"/>
          </ac:spMkLst>
        </pc:spChg>
        <pc:spChg chg="add">
          <ac:chgData name="Jasdeep Dhariwal" userId="03c610fc-ba13-4c4e-ba62-c58dc1cc0b83" providerId="ADAL" clId="{5299B4FB-28A8-4F0E-8E39-869919831141}" dt="2021-10-19T20:21:09.428" v="2296" actId="26606"/>
          <ac:spMkLst>
            <pc:docMk/>
            <pc:sldMk cId="3594914304" sldId="267"/>
            <ac:spMk id="99" creationId="{52DA11B6-B538-4624-9628-98B823D761D5}"/>
          </ac:spMkLst>
        </pc:spChg>
        <pc:spChg chg="add">
          <ac:chgData name="Jasdeep Dhariwal" userId="03c610fc-ba13-4c4e-ba62-c58dc1cc0b83" providerId="ADAL" clId="{5299B4FB-28A8-4F0E-8E39-869919831141}" dt="2021-10-19T20:21:09.428" v="2296" actId="26606"/>
          <ac:spMkLst>
            <pc:docMk/>
            <pc:sldMk cId="3594914304" sldId="267"/>
            <ac:spMk id="100" creationId="{CFB1CB5B-67A5-45DB-B8E1-7A09A642E3E4}"/>
          </ac:spMkLst>
        </pc:spChg>
        <pc:cxnChg chg="del">
          <ac:chgData name="Jasdeep Dhariwal" userId="03c610fc-ba13-4c4e-ba62-c58dc1cc0b83" providerId="ADAL" clId="{5299B4FB-28A8-4F0E-8E39-869919831141}" dt="2021-10-18T18:58:26.804" v="163" actId="26606"/>
          <ac:cxnSpMkLst>
            <pc:docMk/>
            <pc:sldMk cId="3594914304" sldId="267"/>
            <ac:cxnSpMk id="20" creationId="{49EC5CA6-6479-49D5-B4B5-5643D26B83CD}"/>
          </ac:cxnSpMkLst>
        </pc:cxnChg>
        <pc:cxnChg chg="add del">
          <ac:chgData name="Jasdeep Dhariwal" userId="03c610fc-ba13-4c4e-ba62-c58dc1cc0b83" providerId="ADAL" clId="{5299B4FB-28A8-4F0E-8E39-869919831141}" dt="2021-10-18T18:59:02.371" v="171" actId="26606"/>
          <ac:cxnSpMkLst>
            <pc:docMk/>
            <pc:sldMk cId="3594914304" sldId="267"/>
            <ac:cxnSpMk id="53" creationId="{8A5AEE14-4971-4A17-9134-2678A90F29F5}"/>
          </ac:cxnSpMkLst>
        </pc:cxnChg>
      </pc:sldChg>
      <pc:sldChg chg="addSp delSp modSp mod setBg addAnim delAnim setClrOvrMap">
        <pc:chgData name="Jasdeep Dhariwal" userId="03c610fc-ba13-4c4e-ba62-c58dc1cc0b83" providerId="ADAL" clId="{5299B4FB-28A8-4F0E-8E39-869919831141}" dt="2021-10-18T19:02:23.041" v="234" actId="14100"/>
        <pc:sldMkLst>
          <pc:docMk/>
          <pc:sldMk cId="759871708" sldId="268"/>
        </pc:sldMkLst>
        <pc:spChg chg="mod ord">
          <ac:chgData name="Jasdeep Dhariwal" userId="03c610fc-ba13-4c4e-ba62-c58dc1cc0b83" providerId="ADAL" clId="{5299B4FB-28A8-4F0E-8E39-869919831141}" dt="2021-10-18T19:02:12.345" v="232" actId="26606"/>
          <ac:spMkLst>
            <pc:docMk/>
            <pc:sldMk cId="759871708" sldId="268"/>
            <ac:spMk id="2" creationId="{AE8C3FF0-F117-468A-B29E-B47C1398AF8F}"/>
          </ac:spMkLst>
        </pc:spChg>
        <pc:spChg chg="del mod">
          <ac:chgData name="Jasdeep Dhariwal" userId="03c610fc-ba13-4c4e-ba62-c58dc1cc0b83" providerId="ADAL" clId="{5299B4FB-28A8-4F0E-8E39-869919831141}" dt="2021-10-18T18:59:55.158" v="193" actId="21"/>
          <ac:spMkLst>
            <pc:docMk/>
            <pc:sldMk cId="759871708" sldId="268"/>
            <ac:spMk id="3" creationId="{25406F65-FB6A-46E1-ACFE-52B1783302E6}"/>
          </ac:spMkLst>
        </pc:spChg>
        <pc:spChg chg="add del">
          <ac:chgData name="Jasdeep Dhariwal" userId="03c610fc-ba13-4c4e-ba62-c58dc1cc0b83" providerId="ADAL" clId="{5299B4FB-28A8-4F0E-8E39-869919831141}" dt="2021-10-18T19:00:15.343" v="199" actId="26606"/>
          <ac:spMkLst>
            <pc:docMk/>
            <pc:sldMk cId="759871708" sldId="268"/>
            <ac:spMk id="8" creationId="{ED15573D-0E45-4691-B525-471152EC18CD}"/>
          </ac:spMkLst>
        </pc:spChg>
        <pc:spChg chg="add del">
          <ac:chgData name="Jasdeep Dhariwal" userId="03c610fc-ba13-4c4e-ba62-c58dc1cc0b83" providerId="ADAL" clId="{5299B4FB-28A8-4F0E-8E39-869919831141}" dt="2021-10-18T19:00:15.343" v="199" actId="26606"/>
          <ac:spMkLst>
            <pc:docMk/>
            <pc:sldMk cId="759871708" sldId="268"/>
            <ac:spMk id="10" creationId="{9E448559-19A4-4252-8C27-54C1DA906F8A}"/>
          </ac:spMkLst>
        </pc:spChg>
        <pc:spChg chg="add del">
          <ac:chgData name="Jasdeep Dhariwal" userId="03c610fc-ba13-4c4e-ba62-c58dc1cc0b83" providerId="ADAL" clId="{5299B4FB-28A8-4F0E-8E39-869919831141}" dt="2021-10-18T19:00:15.343" v="199" actId="26606"/>
          <ac:spMkLst>
            <pc:docMk/>
            <pc:sldMk cId="759871708" sldId="268"/>
            <ac:spMk id="12" creationId="{1B19C35E-4E30-4F1D-9FC2-F2FA6191E453}"/>
          </ac:spMkLst>
        </pc:spChg>
        <pc:spChg chg="add del">
          <ac:chgData name="Jasdeep Dhariwal" userId="03c610fc-ba13-4c4e-ba62-c58dc1cc0b83" providerId="ADAL" clId="{5299B4FB-28A8-4F0E-8E39-869919831141}" dt="2021-10-18T19:00:15.326" v="198" actId="26606"/>
          <ac:spMkLst>
            <pc:docMk/>
            <pc:sldMk cId="759871708" sldId="268"/>
            <ac:spMk id="17" creationId="{904DB13E-F722-4ED6-BB00-556651E95281}"/>
          </ac:spMkLst>
        </pc:spChg>
        <pc:spChg chg="add del">
          <ac:chgData name="Jasdeep Dhariwal" userId="03c610fc-ba13-4c4e-ba62-c58dc1cc0b83" providerId="ADAL" clId="{5299B4FB-28A8-4F0E-8E39-869919831141}" dt="2021-10-18T19:00:15.326" v="198" actId="26606"/>
          <ac:spMkLst>
            <pc:docMk/>
            <pc:sldMk cId="759871708" sldId="268"/>
            <ac:spMk id="19" creationId="{1E8D93C5-28EB-42D0-86CE-D804955653CC}"/>
          </ac:spMkLst>
        </pc:spChg>
        <pc:spChg chg="add del">
          <ac:chgData name="Jasdeep Dhariwal" userId="03c610fc-ba13-4c4e-ba62-c58dc1cc0b83" providerId="ADAL" clId="{5299B4FB-28A8-4F0E-8E39-869919831141}" dt="2021-10-18T19:00:15.326" v="198" actId="26606"/>
          <ac:spMkLst>
            <pc:docMk/>
            <pc:sldMk cId="759871708" sldId="268"/>
            <ac:spMk id="21" creationId="{AB1B1E7D-F76D-4744-AF85-239E6998A4C5}"/>
          </ac:spMkLst>
        </pc:spChg>
        <pc:spChg chg="add del">
          <ac:chgData name="Jasdeep Dhariwal" userId="03c610fc-ba13-4c4e-ba62-c58dc1cc0b83" providerId="ADAL" clId="{5299B4FB-28A8-4F0E-8E39-869919831141}" dt="2021-10-18T19:00:15.326" v="198" actId="26606"/>
          <ac:spMkLst>
            <pc:docMk/>
            <pc:sldMk cId="759871708" sldId="268"/>
            <ac:spMk id="23" creationId="{3BB65211-00DB-45B6-A223-033B2D19CBE8}"/>
          </ac:spMkLst>
        </pc:spChg>
        <pc:spChg chg="add del">
          <ac:chgData name="Jasdeep Dhariwal" userId="03c610fc-ba13-4c4e-ba62-c58dc1cc0b83" providerId="ADAL" clId="{5299B4FB-28A8-4F0E-8E39-869919831141}" dt="2021-10-18T19:00:15.326" v="198" actId="26606"/>
          <ac:spMkLst>
            <pc:docMk/>
            <pc:sldMk cId="759871708" sldId="268"/>
            <ac:spMk id="30" creationId="{EA4E4267-CAF0-4C38-8DC6-CD3B1A9F046E}"/>
          </ac:spMkLst>
        </pc:spChg>
        <pc:spChg chg="add del">
          <ac:chgData name="Jasdeep Dhariwal" userId="03c610fc-ba13-4c4e-ba62-c58dc1cc0b83" providerId="ADAL" clId="{5299B4FB-28A8-4F0E-8E39-869919831141}" dt="2021-10-18T19:00:15.326" v="198" actId="26606"/>
          <ac:spMkLst>
            <pc:docMk/>
            <pc:sldMk cId="759871708" sldId="268"/>
            <ac:spMk id="32" creationId="{0EE3ACC5-126D-4BA4-8B45-7F0B5B839C51}"/>
          </ac:spMkLst>
        </pc:spChg>
        <pc:spChg chg="add del">
          <ac:chgData name="Jasdeep Dhariwal" userId="03c610fc-ba13-4c4e-ba62-c58dc1cc0b83" providerId="ADAL" clId="{5299B4FB-28A8-4F0E-8E39-869919831141}" dt="2021-10-18T19:00:15.326" v="198" actId="26606"/>
          <ac:spMkLst>
            <pc:docMk/>
            <pc:sldMk cId="759871708" sldId="268"/>
            <ac:spMk id="34" creationId="{AB2868F7-FE10-4289-A5BD-90763C7A2F5A}"/>
          </ac:spMkLst>
        </pc:spChg>
        <pc:spChg chg="add del">
          <ac:chgData name="Jasdeep Dhariwal" userId="03c610fc-ba13-4c4e-ba62-c58dc1cc0b83" providerId="ADAL" clId="{5299B4FB-28A8-4F0E-8E39-869919831141}" dt="2021-10-18T19:00:15.326" v="198" actId="26606"/>
          <ac:spMkLst>
            <pc:docMk/>
            <pc:sldMk cId="759871708" sldId="268"/>
            <ac:spMk id="36" creationId="{BD94142C-10EE-487C-A327-404FDF358F22}"/>
          </ac:spMkLst>
        </pc:spChg>
        <pc:spChg chg="add del">
          <ac:chgData name="Jasdeep Dhariwal" userId="03c610fc-ba13-4c4e-ba62-c58dc1cc0b83" providerId="ADAL" clId="{5299B4FB-28A8-4F0E-8E39-869919831141}" dt="2021-10-18T19:00:15.326" v="198" actId="26606"/>
          <ac:spMkLst>
            <pc:docMk/>
            <pc:sldMk cId="759871708" sldId="268"/>
            <ac:spMk id="38" creationId="{5F7FAC2D-7A74-4939-A917-A1A5AF935685}"/>
          </ac:spMkLst>
        </pc:spChg>
        <pc:spChg chg="add del">
          <ac:chgData name="Jasdeep Dhariwal" userId="03c610fc-ba13-4c4e-ba62-c58dc1cc0b83" providerId="ADAL" clId="{5299B4FB-28A8-4F0E-8E39-869919831141}" dt="2021-10-18T19:00:15.326" v="198" actId="26606"/>
          <ac:spMkLst>
            <pc:docMk/>
            <pc:sldMk cId="759871708" sldId="268"/>
            <ac:spMk id="40" creationId="{BA53A868-C420-4BAE-9244-EC162AF05CFC}"/>
          </ac:spMkLst>
        </pc:spChg>
        <pc:spChg chg="add del">
          <ac:chgData name="Jasdeep Dhariwal" userId="03c610fc-ba13-4c4e-ba62-c58dc1cc0b83" providerId="ADAL" clId="{5299B4FB-28A8-4F0E-8E39-869919831141}" dt="2021-10-18T19:02:12.345" v="232" actId="26606"/>
          <ac:spMkLst>
            <pc:docMk/>
            <pc:sldMk cId="759871708" sldId="268"/>
            <ac:spMk id="48" creationId="{904DB13E-F722-4ED6-BB00-556651E95281}"/>
          </ac:spMkLst>
        </pc:spChg>
        <pc:spChg chg="add del">
          <ac:chgData name="Jasdeep Dhariwal" userId="03c610fc-ba13-4c4e-ba62-c58dc1cc0b83" providerId="ADAL" clId="{5299B4FB-28A8-4F0E-8E39-869919831141}" dt="2021-10-18T19:02:12.345" v="232" actId="26606"/>
          <ac:spMkLst>
            <pc:docMk/>
            <pc:sldMk cId="759871708" sldId="268"/>
            <ac:spMk id="49" creationId="{1E8D93C5-28EB-42D0-86CE-D804955653CC}"/>
          </ac:spMkLst>
        </pc:spChg>
        <pc:spChg chg="add del">
          <ac:chgData name="Jasdeep Dhariwal" userId="03c610fc-ba13-4c4e-ba62-c58dc1cc0b83" providerId="ADAL" clId="{5299B4FB-28A8-4F0E-8E39-869919831141}" dt="2021-10-18T19:02:12.345" v="232" actId="26606"/>
          <ac:spMkLst>
            <pc:docMk/>
            <pc:sldMk cId="759871708" sldId="268"/>
            <ac:spMk id="50" creationId="{AB1B1E7D-F76D-4744-AF85-239E6998A4C5}"/>
          </ac:spMkLst>
        </pc:spChg>
        <pc:spChg chg="add del">
          <ac:chgData name="Jasdeep Dhariwal" userId="03c610fc-ba13-4c4e-ba62-c58dc1cc0b83" providerId="ADAL" clId="{5299B4FB-28A8-4F0E-8E39-869919831141}" dt="2021-10-18T19:02:12.345" v="232" actId="26606"/>
          <ac:spMkLst>
            <pc:docMk/>
            <pc:sldMk cId="759871708" sldId="268"/>
            <ac:spMk id="51" creationId="{3BB65211-00DB-45B6-A223-033B2D19CBE8}"/>
          </ac:spMkLst>
        </pc:spChg>
        <pc:spChg chg="add del">
          <ac:chgData name="Jasdeep Dhariwal" userId="03c610fc-ba13-4c4e-ba62-c58dc1cc0b83" providerId="ADAL" clId="{5299B4FB-28A8-4F0E-8E39-869919831141}" dt="2021-10-18T19:02:12.345" v="232" actId="26606"/>
          <ac:spMkLst>
            <pc:docMk/>
            <pc:sldMk cId="759871708" sldId="268"/>
            <ac:spMk id="53" creationId="{1C3E817E-E139-426E-89E5-9DD346EC7514}"/>
          </ac:spMkLst>
        </pc:spChg>
        <pc:spChg chg="add del">
          <ac:chgData name="Jasdeep Dhariwal" userId="03c610fc-ba13-4c4e-ba62-c58dc1cc0b83" providerId="ADAL" clId="{5299B4FB-28A8-4F0E-8E39-869919831141}" dt="2021-10-18T19:02:12.345" v="232" actId="26606"/>
          <ac:spMkLst>
            <pc:docMk/>
            <pc:sldMk cId="759871708" sldId="268"/>
            <ac:spMk id="54" creationId="{E2ADD2F6-F7FC-464F-8F18-5BDBD27A732F}"/>
          </ac:spMkLst>
        </pc:spChg>
        <pc:spChg chg="add del">
          <ac:chgData name="Jasdeep Dhariwal" userId="03c610fc-ba13-4c4e-ba62-c58dc1cc0b83" providerId="ADAL" clId="{5299B4FB-28A8-4F0E-8E39-869919831141}" dt="2021-10-18T19:02:12.345" v="232" actId="26606"/>
          <ac:spMkLst>
            <pc:docMk/>
            <pc:sldMk cId="759871708" sldId="268"/>
            <ac:spMk id="55" creationId="{5A3A31F1-FA83-497F-98FF-9A5621DC5560}"/>
          </ac:spMkLst>
        </pc:spChg>
        <pc:spChg chg="add del">
          <ac:chgData name="Jasdeep Dhariwal" userId="03c610fc-ba13-4c4e-ba62-c58dc1cc0b83" providerId="ADAL" clId="{5299B4FB-28A8-4F0E-8E39-869919831141}" dt="2021-10-18T19:02:12.345" v="232" actId="26606"/>
          <ac:spMkLst>
            <pc:docMk/>
            <pc:sldMk cId="759871708" sldId="268"/>
            <ac:spMk id="56" creationId="{343FF9E2-8F7E-4BCC-9A50-C41AD8A56DD9}"/>
          </ac:spMkLst>
        </pc:spChg>
        <pc:spChg chg="add del">
          <ac:chgData name="Jasdeep Dhariwal" userId="03c610fc-ba13-4c4e-ba62-c58dc1cc0b83" providerId="ADAL" clId="{5299B4FB-28A8-4F0E-8E39-869919831141}" dt="2021-10-18T19:02:12.345" v="232" actId="26606"/>
          <ac:spMkLst>
            <pc:docMk/>
            <pc:sldMk cId="759871708" sldId="268"/>
            <ac:spMk id="57" creationId="{47751BC8-250F-493B-BDF9-D45BA5991D8A}"/>
          </ac:spMkLst>
        </pc:spChg>
        <pc:spChg chg="add del">
          <ac:chgData name="Jasdeep Dhariwal" userId="03c610fc-ba13-4c4e-ba62-c58dc1cc0b83" providerId="ADAL" clId="{5299B4FB-28A8-4F0E-8E39-869919831141}" dt="2021-10-18T19:01:22.177" v="216" actId="26606"/>
          <ac:spMkLst>
            <pc:docMk/>
            <pc:sldMk cId="759871708" sldId="268"/>
            <ac:spMk id="62" creationId="{904DB13E-F722-4ED6-BB00-556651E95281}"/>
          </ac:spMkLst>
        </pc:spChg>
        <pc:spChg chg="add del">
          <ac:chgData name="Jasdeep Dhariwal" userId="03c610fc-ba13-4c4e-ba62-c58dc1cc0b83" providerId="ADAL" clId="{5299B4FB-28A8-4F0E-8E39-869919831141}" dt="2021-10-18T19:01:22.177" v="216" actId="26606"/>
          <ac:spMkLst>
            <pc:docMk/>
            <pc:sldMk cId="759871708" sldId="268"/>
            <ac:spMk id="63" creationId="{1419E3D9-C5FB-41A9-B6D2-DFB210BB6211}"/>
          </ac:spMkLst>
        </pc:spChg>
        <pc:spChg chg="add del">
          <ac:chgData name="Jasdeep Dhariwal" userId="03c610fc-ba13-4c4e-ba62-c58dc1cc0b83" providerId="ADAL" clId="{5299B4FB-28A8-4F0E-8E39-869919831141}" dt="2021-10-18T19:01:22.177" v="216" actId="26606"/>
          <ac:spMkLst>
            <pc:docMk/>
            <pc:sldMk cId="759871708" sldId="268"/>
            <ac:spMk id="64" creationId="{367909BF-1DF7-4ACE-8F58-6CF719BB27E5}"/>
          </ac:spMkLst>
        </pc:spChg>
        <pc:spChg chg="add del">
          <ac:chgData name="Jasdeep Dhariwal" userId="03c610fc-ba13-4c4e-ba62-c58dc1cc0b83" providerId="ADAL" clId="{5299B4FB-28A8-4F0E-8E39-869919831141}" dt="2021-10-18T19:00:56.888" v="208" actId="26606"/>
          <ac:spMkLst>
            <pc:docMk/>
            <pc:sldMk cId="759871708" sldId="268"/>
            <ac:spMk id="65" creationId="{904DB13E-F722-4ED6-BB00-556651E95281}"/>
          </ac:spMkLst>
        </pc:spChg>
        <pc:spChg chg="add del">
          <ac:chgData name="Jasdeep Dhariwal" userId="03c610fc-ba13-4c4e-ba62-c58dc1cc0b83" providerId="ADAL" clId="{5299B4FB-28A8-4F0E-8E39-869919831141}" dt="2021-10-18T19:01:22.177" v="216" actId="26606"/>
          <ac:spMkLst>
            <pc:docMk/>
            <pc:sldMk cId="759871708" sldId="268"/>
            <ac:spMk id="66" creationId="{89E8BEDB-0BBC-4F21-9CFB-8530D664C343}"/>
          </ac:spMkLst>
        </pc:spChg>
        <pc:spChg chg="add del">
          <ac:chgData name="Jasdeep Dhariwal" userId="03c610fc-ba13-4c4e-ba62-c58dc1cc0b83" providerId="ADAL" clId="{5299B4FB-28A8-4F0E-8E39-869919831141}" dt="2021-10-18T19:00:56.888" v="208" actId="26606"/>
          <ac:spMkLst>
            <pc:docMk/>
            <pc:sldMk cId="759871708" sldId="268"/>
            <ac:spMk id="67" creationId="{1CFC67D0-131C-4064-873F-59771B446FD4}"/>
          </ac:spMkLst>
        </pc:spChg>
        <pc:spChg chg="add del">
          <ac:chgData name="Jasdeep Dhariwal" userId="03c610fc-ba13-4c4e-ba62-c58dc1cc0b83" providerId="ADAL" clId="{5299B4FB-28A8-4F0E-8E39-869919831141}" dt="2021-10-18T19:00:56.888" v="208" actId="26606"/>
          <ac:spMkLst>
            <pc:docMk/>
            <pc:sldMk cId="759871708" sldId="268"/>
            <ac:spMk id="69" creationId="{8CCB1314-41E8-414B-9954-6D611623DA2A}"/>
          </ac:spMkLst>
        </pc:spChg>
        <pc:spChg chg="add del">
          <ac:chgData name="Jasdeep Dhariwal" userId="03c610fc-ba13-4c4e-ba62-c58dc1cc0b83" providerId="ADAL" clId="{5299B4FB-28A8-4F0E-8E39-869919831141}" dt="2021-10-18T19:01:22.177" v="216" actId="26606"/>
          <ac:spMkLst>
            <pc:docMk/>
            <pc:sldMk cId="759871708" sldId="268"/>
            <ac:spMk id="70" creationId="{420551B3-B4DA-48EE-988C-4FAEAEB5CE98}"/>
          </ac:spMkLst>
        </pc:spChg>
        <pc:spChg chg="add del">
          <ac:chgData name="Jasdeep Dhariwal" userId="03c610fc-ba13-4c4e-ba62-c58dc1cc0b83" providerId="ADAL" clId="{5299B4FB-28A8-4F0E-8E39-869919831141}" dt="2021-10-18T19:00:56.888" v="208" actId="26606"/>
          <ac:spMkLst>
            <pc:docMk/>
            <pc:sldMk cId="759871708" sldId="268"/>
            <ac:spMk id="71" creationId="{9C53941D-7A4E-4CA7-840E-D52BA6D74C4E}"/>
          </ac:spMkLst>
        </pc:spChg>
        <pc:spChg chg="add del">
          <ac:chgData name="Jasdeep Dhariwal" userId="03c610fc-ba13-4c4e-ba62-c58dc1cc0b83" providerId="ADAL" clId="{5299B4FB-28A8-4F0E-8E39-869919831141}" dt="2021-10-18T19:01:22.177" v="216" actId="26606"/>
          <ac:spMkLst>
            <pc:docMk/>
            <pc:sldMk cId="759871708" sldId="268"/>
            <ac:spMk id="72" creationId="{0671A8AE-40A1-4631-A6B8-581AFF065482}"/>
          </ac:spMkLst>
        </pc:spChg>
        <pc:spChg chg="add del">
          <ac:chgData name="Jasdeep Dhariwal" userId="03c610fc-ba13-4c4e-ba62-c58dc1cc0b83" providerId="ADAL" clId="{5299B4FB-28A8-4F0E-8E39-869919831141}" dt="2021-10-18T19:01:22.177" v="216" actId="26606"/>
          <ac:spMkLst>
            <pc:docMk/>
            <pc:sldMk cId="759871708" sldId="268"/>
            <ac:spMk id="77" creationId="{A44CD100-6267-4E62-AA64-2182A3A6A1C0}"/>
          </ac:spMkLst>
        </pc:spChg>
        <pc:spChg chg="add del">
          <ac:chgData name="Jasdeep Dhariwal" userId="03c610fc-ba13-4c4e-ba62-c58dc1cc0b83" providerId="ADAL" clId="{5299B4FB-28A8-4F0E-8E39-869919831141}" dt="2021-10-18T19:00:56.888" v="208" actId="26606"/>
          <ac:spMkLst>
            <pc:docMk/>
            <pc:sldMk cId="759871708" sldId="268"/>
            <ac:spMk id="78" creationId="{A6020133-135E-4D08-9F4A-D76B87578CCD}"/>
          </ac:spMkLst>
        </pc:spChg>
        <pc:spChg chg="add del">
          <ac:chgData name="Jasdeep Dhariwal" userId="03c610fc-ba13-4c4e-ba62-c58dc1cc0b83" providerId="ADAL" clId="{5299B4FB-28A8-4F0E-8E39-869919831141}" dt="2021-10-18T19:01:35.913" v="219" actId="26606"/>
          <ac:spMkLst>
            <pc:docMk/>
            <pc:sldMk cId="759871708" sldId="268"/>
            <ac:spMk id="79" creationId="{904DB13E-F722-4ED6-BB00-556651E95281}"/>
          </ac:spMkLst>
        </pc:spChg>
        <pc:spChg chg="add del">
          <ac:chgData name="Jasdeep Dhariwal" userId="03c610fc-ba13-4c4e-ba62-c58dc1cc0b83" providerId="ADAL" clId="{5299B4FB-28A8-4F0E-8E39-869919831141}" dt="2021-10-18T19:01:35.913" v="219" actId="26606"/>
          <ac:spMkLst>
            <pc:docMk/>
            <pc:sldMk cId="759871708" sldId="268"/>
            <ac:spMk id="81" creationId="{1419E3D9-C5FB-41A9-B6D2-DFB210BB6211}"/>
          </ac:spMkLst>
        </pc:spChg>
        <pc:spChg chg="add del">
          <ac:chgData name="Jasdeep Dhariwal" userId="03c610fc-ba13-4c4e-ba62-c58dc1cc0b83" providerId="ADAL" clId="{5299B4FB-28A8-4F0E-8E39-869919831141}" dt="2021-10-18T19:01:35.913" v="219" actId="26606"/>
          <ac:spMkLst>
            <pc:docMk/>
            <pc:sldMk cId="759871708" sldId="268"/>
            <ac:spMk id="83" creationId="{367909BF-1DF7-4ACE-8F58-6CF719BB27E5}"/>
          </ac:spMkLst>
        </pc:spChg>
        <pc:spChg chg="add del">
          <ac:chgData name="Jasdeep Dhariwal" userId="03c610fc-ba13-4c4e-ba62-c58dc1cc0b83" providerId="ADAL" clId="{5299B4FB-28A8-4F0E-8E39-869919831141}" dt="2021-10-18T19:00:56.888" v="208" actId="26606"/>
          <ac:spMkLst>
            <pc:docMk/>
            <pc:sldMk cId="759871708" sldId="268"/>
            <ac:spMk id="84" creationId="{2644B391-9BFE-445C-A9EC-F544BB85FBC7}"/>
          </ac:spMkLst>
        </pc:spChg>
        <pc:spChg chg="add del">
          <ac:chgData name="Jasdeep Dhariwal" userId="03c610fc-ba13-4c4e-ba62-c58dc1cc0b83" providerId="ADAL" clId="{5299B4FB-28A8-4F0E-8E39-869919831141}" dt="2021-10-18T19:01:35.913" v="219" actId="26606"/>
          <ac:spMkLst>
            <pc:docMk/>
            <pc:sldMk cId="759871708" sldId="268"/>
            <ac:spMk id="85" creationId="{89E8BEDB-0BBC-4F21-9CFB-8530D664C343}"/>
          </ac:spMkLst>
        </pc:spChg>
        <pc:spChg chg="add del">
          <ac:chgData name="Jasdeep Dhariwal" userId="03c610fc-ba13-4c4e-ba62-c58dc1cc0b83" providerId="ADAL" clId="{5299B4FB-28A8-4F0E-8E39-869919831141}" dt="2021-10-18T19:00:56.888" v="208" actId="26606"/>
          <ac:spMkLst>
            <pc:docMk/>
            <pc:sldMk cId="759871708" sldId="268"/>
            <ac:spMk id="86" creationId="{80F26E69-87D9-4655-AE7B-280A87AA3CAD}"/>
          </ac:spMkLst>
        </pc:spChg>
        <pc:spChg chg="add del">
          <ac:chgData name="Jasdeep Dhariwal" userId="03c610fc-ba13-4c4e-ba62-c58dc1cc0b83" providerId="ADAL" clId="{5299B4FB-28A8-4F0E-8E39-869919831141}" dt="2021-10-18T19:00:59.189" v="210" actId="26606"/>
          <ac:spMkLst>
            <pc:docMk/>
            <pc:sldMk cId="759871708" sldId="268"/>
            <ac:spMk id="89" creationId="{904DB13E-F722-4ED6-BB00-556651E95281}"/>
          </ac:spMkLst>
        </pc:spChg>
        <pc:spChg chg="add del">
          <ac:chgData name="Jasdeep Dhariwal" userId="03c610fc-ba13-4c4e-ba62-c58dc1cc0b83" providerId="ADAL" clId="{5299B4FB-28A8-4F0E-8E39-869919831141}" dt="2021-10-18T19:00:59.189" v="210" actId="26606"/>
          <ac:spMkLst>
            <pc:docMk/>
            <pc:sldMk cId="759871708" sldId="268"/>
            <ac:spMk id="91" creationId="{1CFC67D0-131C-4064-873F-59771B446FD4}"/>
          </ac:spMkLst>
        </pc:spChg>
        <pc:spChg chg="add del">
          <ac:chgData name="Jasdeep Dhariwal" userId="03c610fc-ba13-4c4e-ba62-c58dc1cc0b83" providerId="ADAL" clId="{5299B4FB-28A8-4F0E-8E39-869919831141}" dt="2021-10-18T19:00:59.189" v="210" actId="26606"/>
          <ac:spMkLst>
            <pc:docMk/>
            <pc:sldMk cId="759871708" sldId="268"/>
            <ac:spMk id="92" creationId="{8CCB1314-41E8-414B-9954-6D611623DA2A}"/>
          </ac:spMkLst>
        </pc:spChg>
        <pc:spChg chg="add del">
          <ac:chgData name="Jasdeep Dhariwal" userId="03c610fc-ba13-4c4e-ba62-c58dc1cc0b83" providerId="ADAL" clId="{5299B4FB-28A8-4F0E-8E39-869919831141}" dt="2021-10-18T19:00:59.189" v="210" actId="26606"/>
          <ac:spMkLst>
            <pc:docMk/>
            <pc:sldMk cId="759871708" sldId="268"/>
            <ac:spMk id="93" creationId="{9C53941D-7A4E-4CA7-840E-D52BA6D74C4E}"/>
          </ac:spMkLst>
        </pc:spChg>
        <pc:spChg chg="add del">
          <ac:chgData name="Jasdeep Dhariwal" userId="03c610fc-ba13-4c4e-ba62-c58dc1cc0b83" providerId="ADAL" clId="{5299B4FB-28A8-4F0E-8E39-869919831141}" dt="2021-10-18T19:00:59.189" v="210" actId="26606"/>
          <ac:spMkLst>
            <pc:docMk/>
            <pc:sldMk cId="759871708" sldId="268"/>
            <ac:spMk id="95" creationId="{18D8845F-30A4-4D73-83CB-ABA691F5A92D}"/>
          </ac:spMkLst>
        </pc:spChg>
        <pc:spChg chg="add del">
          <ac:chgData name="Jasdeep Dhariwal" userId="03c610fc-ba13-4c4e-ba62-c58dc1cc0b83" providerId="ADAL" clId="{5299B4FB-28A8-4F0E-8E39-869919831141}" dt="2021-10-18T19:00:59.189" v="210" actId="26606"/>
          <ac:spMkLst>
            <pc:docMk/>
            <pc:sldMk cId="759871708" sldId="268"/>
            <ac:spMk id="96" creationId="{1DAC2350-FA6C-4B24-9A17-926C160E8CD9}"/>
          </ac:spMkLst>
        </pc:spChg>
        <pc:spChg chg="add del">
          <ac:chgData name="Jasdeep Dhariwal" userId="03c610fc-ba13-4c4e-ba62-c58dc1cc0b83" providerId="ADAL" clId="{5299B4FB-28A8-4F0E-8E39-869919831141}" dt="2021-10-18T19:00:59.189" v="210" actId="26606"/>
          <ac:spMkLst>
            <pc:docMk/>
            <pc:sldMk cId="759871708" sldId="268"/>
            <ac:spMk id="97" creationId="{2A637C44-0146-4C54-A1A1-57BC8E6C3C2B}"/>
          </ac:spMkLst>
        </pc:spChg>
        <pc:spChg chg="add del">
          <ac:chgData name="Jasdeep Dhariwal" userId="03c610fc-ba13-4c4e-ba62-c58dc1cc0b83" providerId="ADAL" clId="{5299B4FB-28A8-4F0E-8E39-869919831141}" dt="2021-10-18T19:00:59.189" v="210" actId="26606"/>
          <ac:spMkLst>
            <pc:docMk/>
            <pc:sldMk cId="759871708" sldId="268"/>
            <ac:spMk id="98" creationId="{6AB310E7-DE5C-4964-8CBB-E87A22B5BD59}"/>
          </ac:spMkLst>
        </pc:spChg>
        <pc:spChg chg="add del">
          <ac:chgData name="Jasdeep Dhariwal" userId="03c610fc-ba13-4c4e-ba62-c58dc1cc0b83" providerId="ADAL" clId="{5299B4FB-28A8-4F0E-8E39-869919831141}" dt="2021-10-18T19:01:35.913" v="219" actId="26606"/>
          <ac:spMkLst>
            <pc:docMk/>
            <pc:sldMk cId="759871708" sldId="268"/>
            <ac:spMk id="100" creationId="{420551B3-B4DA-48EE-988C-4FAEAEB5CE98}"/>
          </ac:spMkLst>
        </pc:spChg>
        <pc:spChg chg="add del">
          <ac:chgData name="Jasdeep Dhariwal" userId="03c610fc-ba13-4c4e-ba62-c58dc1cc0b83" providerId="ADAL" clId="{5299B4FB-28A8-4F0E-8E39-869919831141}" dt="2021-10-18T19:01:02.833" v="212" actId="26606"/>
          <ac:spMkLst>
            <pc:docMk/>
            <pc:sldMk cId="759871708" sldId="268"/>
            <ac:spMk id="101" creationId="{904DB13E-F722-4ED6-BB00-556651E95281}"/>
          </ac:spMkLst>
        </pc:spChg>
        <pc:spChg chg="add del">
          <ac:chgData name="Jasdeep Dhariwal" userId="03c610fc-ba13-4c4e-ba62-c58dc1cc0b83" providerId="ADAL" clId="{5299B4FB-28A8-4F0E-8E39-869919831141}" dt="2021-10-18T19:01:02.833" v="212" actId="26606"/>
          <ac:spMkLst>
            <pc:docMk/>
            <pc:sldMk cId="759871708" sldId="268"/>
            <ac:spMk id="102" creationId="{1CFC67D0-131C-4064-873F-59771B446FD4}"/>
          </ac:spMkLst>
        </pc:spChg>
        <pc:spChg chg="add del">
          <ac:chgData name="Jasdeep Dhariwal" userId="03c610fc-ba13-4c4e-ba62-c58dc1cc0b83" providerId="ADAL" clId="{5299B4FB-28A8-4F0E-8E39-869919831141}" dt="2021-10-18T19:01:02.833" v="212" actId="26606"/>
          <ac:spMkLst>
            <pc:docMk/>
            <pc:sldMk cId="759871708" sldId="268"/>
            <ac:spMk id="103" creationId="{8CCB1314-41E8-414B-9954-6D611623DA2A}"/>
          </ac:spMkLst>
        </pc:spChg>
        <pc:spChg chg="add del">
          <ac:chgData name="Jasdeep Dhariwal" userId="03c610fc-ba13-4c4e-ba62-c58dc1cc0b83" providerId="ADAL" clId="{5299B4FB-28A8-4F0E-8E39-869919831141}" dt="2021-10-18T19:01:02.833" v="212" actId="26606"/>
          <ac:spMkLst>
            <pc:docMk/>
            <pc:sldMk cId="759871708" sldId="268"/>
            <ac:spMk id="104" creationId="{9C53941D-7A4E-4CA7-840E-D52BA6D74C4E}"/>
          </ac:spMkLst>
        </pc:spChg>
        <pc:spChg chg="add del">
          <ac:chgData name="Jasdeep Dhariwal" userId="03c610fc-ba13-4c4e-ba62-c58dc1cc0b83" providerId="ADAL" clId="{5299B4FB-28A8-4F0E-8E39-869919831141}" dt="2021-10-18T19:01:02.833" v="212" actId="26606"/>
          <ac:spMkLst>
            <pc:docMk/>
            <pc:sldMk cId="759871708" sldId="268"/>
            <ac:spMk id="106" creationId="{F7CFB609-BCB5-48F3-A772-96674F30B8DF}"/>
          </ac:spMkLst>
        </pc:spChg>
        <pc:spChg chg="add del">
          <ac:chgData name="Jasdeep Dhariwal" userId="03c610fc-ba13-4c4e-ba62-c58dc1cc0b83" providerId="ADAL" clId="{5299B4FB-28A8-4F0E-8E39-869919831141}" dt="2021-10-18T19:01:02.833" v="212" actId="26606"/>
          <ac:spMkLst>
            <pc:docMk/>
            <pc:sldMk cId="759871708" sldId="268"/>
            <ac:spMk id="107" creationId="{52251B70-2108-41BA-AC72-B834434C6EAB}"/>
          </ac:spMkLst>
        </pc:spChg>
        <pc:spChg chg="add del">
          <ac:chgData name="Jasdeep Dhariwal" userId="03c610fc-ba13-4c4e-ba62-c58dc1cc0b83" providerId="ADAL" clId="{5299B4FB-28A8-4F0E-8E39-869919831141}" dt="2021-10-18T19:01:02.833" v="212" actId="26606"/>
          <ac:spMkLst>
            <pc:docMk/>
            <pc:sldMk cId="759871708" sldId="268"/>
            <ac:spMk id="108" creationId="{1D2369D4-64C4-40CA-B2FC-743453FA2BAD}"/>
          </ac:spMkLst>
        </pc:spChg>
        <pc:spChg chg="add del">
          <ac:chgData name="Jasdeep Dhariwal" userId="03c610fc-ba13-4c4e-ba62-c58dc1cc0b83" providerId="ADAL" clId="{5299B4FB-28A8-4F0E-8E39-869919831141}" dt="2021-10-18T19:01:02.833" v="212" actId="26606"/>
          <ac:spMkLst>
            <pc:docMk/>
            <pc:sldMk cId="759871708" sldId="268"/>
            <ac:spMk id="109" creationId="{73AD138D-C229-40D8-842E-020743C022CD}"/>
          </ac:spMkLst>
        </pc:spChg>
        <pc:spChg chg="add del">
          <ac:chgData name="Jasdeep Dhariwal" userId="03c610fc-ba13-4c4e-ba62-c58dc1cc0b83" providerId="ADAL" clId="{5299B4FB-28A8-4F0E-8E39-869919831141}" dt="2021-10-18T19:01:02.833" v="212" actId="26606"/>
          <ac:spMkLst>
            <pc:docMk/>
            <pc:sldMk cId="759871708" sldId="268"/>
            <ac:spMk id="110" creationId="{2B1BAE5E-7CC8-40AD-9A7E-0469E2440732}"/>
          </ac:spMkLst>
        </pc:spChg>
        <pc:spChg chg="add del">
          <ac:chgData name="Jasdeep Dhariwal" userId="03c610fc-ba13-4c4e-ba62-c58dc1cc0b83" providerId="ADAL" clId="{5299B4FB-28A8-4F0E-8E39-869919831141}" dt="2021-10-18T19:01:35.913" v="219" actId="26606"/>
          <ac:spMkLst>
            <pc:docMk/>
            <pc:sldMk cId="759871708" sldId="268"/>
            <ac:spMk id="114" creationId="{6F40FBDA-CEB1-40F0-9AB9-BD9C402D70FE}"/>
          </ac:spMkLst>
        </pc:spChg>
        <pc:spChg chg="add del">
          <ac:chgData name="Jasdeep Dhariwal" userId="03c610fc-ba13-4c4e-ba62-c58dc1cc0b83" providerId="ADAL" clId="{5299B4FB-28A8-4F0E-8E39-869919831141}" dt="2021-10-18T19:01:35.913" v="219" actId="26606"/>
          <ac:spMkLst>
            <pc:docMk/>
            <pc:sldMk cId="759871708" sldId="268"/>
            <ac:spMk id="115" creationId="{0344D4FE-ABEF-4230-9E4E-AD5782FC78AC}"/>
          </ac:spMkLst>
        </pc:spChg>
        <pc:spChg chg="add del">
          <ac:chgData name="Jasdeep Dhariwal" userId="03c610fc-ba13-4c4e-ba62-c58dc1cc0b83" providerId="ADAL" clId="{5299B4FB-28A8-4F0E-8E39-869919831141}" dt="2021-10-18T19:01:35.913" v="219" actId="26606"/>
          <ac:spMkLst>
            <pc:docMk/>
            <pc:sldMk cId="759871708" sldId="268"/>
            <ac:spMk id="116" creationId="{9325F979-D3F9-4926-81B7-7ACCB31A501B}"/>
          </ac:spMkLst>
        </pc:spChg>
        <pc:spChg chg="add del">
          <ac:chgData name="Jasdeep Dhariwal" userId="03c610fc-ba13-4c4e-ba62-c58dc1cc0b83" providerId="ADAL" clId="{5299B4FB-28A8-4F0E-8E39-869919831141}" dt="2021-10-18T19:02:01.199" v="225" actId="26606"/>
          <ac:spMkLst>
            <pc:docMk/>
            <pc:sldMk cId="759871708" sldId="268"/>
            <ac:spMk id="117" creationId="{904DB13E-F722-4ED6-BB00-556651E95281}"/>
          </ac:spMkLst>
        </pc:spChg>
        <pc:spChg chg="add del">
          <ac:chgData name="Jasdeep Dhariwal" userId="03c610fc-ba13-4c4e-ba62-c58dc1cc0b83" providerId="ADAL" clId="{5299B4FB-28A8-4F0E-8E39-869919831141}" dt="2021-10-18T19:02:01.199" v="225" actId="26606"/>
          <ac:spMkLst>
            <pc:docMk/>
            <pc:sldMk cId="759871708" sldId="268"/>
            <ac:spMk id="118" creationId="{1E8D93C5-28EB-42D0-86CE-D804955653CC}"/>
          </ac:spMkLst>
        </pc:spChg>
        <pc:spChg chg="add del">
          <ac:chgData name="Jasdeep Dhariwal" userId="03c610fc-ba13-4c4e-ba62-c58dc1cc0b83" providerId="ADAL" clId="{5299B4FB-28A8-4F0E-8E39-869919831141}" dt="2021-10-18T19:02:01.199" v="225" actId="26606"/>
          <ac:spMkLst>
            <pc:docMk/>
            <pc:sldMk cId="759871708" sldId="268"/>
            <ac:spMk id="119" creationId="{AB1B1E7D-F76D-4744-AF85-239E6998A4C5}"/>
          </ac:spMkLst>
        </pc:spChg>
        <pc:spChg chg="add del">
          <ac:chgData name="Jasdeep Dhariwal" userId="03c610fc-ba13-4c4e-ba62-c58dc1cc0b83" providerId="ADAL" clId="{5299B4FB-28A8-4F0E-8E39-869919831141}" dt="2021-10-18T19:02:01.199" v="225" actId="26606"/>
          <ac:spMkLst>
            <pc:docMk/>
            <pc:sldMk cId="759871708" sldId="268"/>
            <ac:spMk id="120" creationId="{3BB65211-00DB-45B6-A223-033B2D19CBE8}"/>
          </ac:spMkLst>
        </pc:spChg>
        <pc:spChg chg="add del">
          <ac:chgData name="Jasdeep Dhariwal" userId="03c610fc-ba13-4c4e-ba62-c58dc1cc0b83" providerId="ADAL" clId="{5299B4FB-28A8-4F0E-8E39-869919831141}" dt="2021-10-18T19:02:01.199" v="225" actId="26606"/>
          <ac:spMkLst>
            <pc:docMk/>
            <pc:sldMk cId="759871708" sldId="268"/>
            <ac:spMk id="122" creationId="{1C3E817E-E139-426E-89E5-9DD346EC7514}"/>
          </ac:spMkLst>
        </pc:spChg>
        <pc:spChg chg="add del">
          <ac:chgData name="Jasdeep Dhariwal" userId="03c610fc-ba13-4c4e-ba62-c58dc1cc0b83" providerId="ADAL" clId="{5299B4FB-28A8-4F0E-8E39-869919831141}" dt="2021-10-18T19:02:01.199" v="225" actId="26606"/>
          <ac:spMkLst>
            <pc:docMk/>
            <pc:sldMk cId="759871708" sldId="268"/>
            <ac:spMk id="123" creationId="{E2ADD2F6-F7FC-464F-8F18-5BDBD27A732F}"/>
          </ac:spMkLst>
        </pc:spChg>
        <pc:spChg chg="add del">
          <ac:chgData name="Jasdeep Dhariwal" userId="03c610fc-ba13-4c4e-ba62-c58dc1cc0b83" providerId="ADAL" clId="{5299B4FB-28A8-4F0E-8E39-869919831141}" dt="2021-10-18T19:02:01.199" v="225" actId="26606"/>
          <ac:spMkLst>
            <pc:docMk/>
            <pc:sldMk cId="759871708" sldId="268"/>
            <ac:spMk id="124" creationId="{5A3A31F1-FA83-497F-98FF-9A5621DC5560}"/>
          </ac:spMkLst>
        </pc:spChg>
        <pc:spChg chg="add del">
          <ac:chgData name="Jasdeep Dhariwal" userId="03c610fc-ba13-4c4e-ba62-c58dc1cc0b83" providerId="ADAL" clId="{5299B4FB-28A8-4F0E-8E39-869919831141}" dt="2021-10-18T19:02:01.199" v="225" actId="26606"/>
          <ac:spMkLst>
            <pc:docMk/>
            <pc:sldMk cId="759871708" sldId="268"/>
            <ac:spMk id="125" creationId="{343FF9E2-8F7E-4BCC-9A50-C41AD8A56DD9}"/>
          </ac:spMkLst>
        </pc:spChg>
        <pc:spChg chg="add del">
          <ac:chgData name="Jasdeep Dhariwal" userId="03c610fc-ba13-4c4e-ba62-c58dc1cc0b83" providerId="ADAL" clId="{5299B4FB-28A8-4F0E-8E39-869919831141}" dt="2021-10-18T19:02:01.199" v="225" actId="26606"/>
          <ac:spMkLst>
            <pc:docMk/>
            <pc:sldMk cId="759871708" sldId="268"/>
            <ac:spMk id="126" creationId="{47751BC8-250F-493B-BDF9-D45BA5991D8A}"/>
          </ac:spMkLst>
        </pc:spChg>
        <pc:spChg chg="add del">
          <ac:chgData name="Jasdeep Dhariwal" userId="03c610fc-ba13-4c4e-ba62-c58dc1cc0b83" providerId="ADAL" clId="{5299B4FB-28A8-4F0E-8E39-869919831141}" dt="2021-10-18T19:02:08.619" v="227" actId="26606"/>
          <ac:spMkLst>
            <pc:docMk/>
            <pc:sldMk cId="759871708" sldId="268"/>
            <ac:spMk id="131" creationId="{904DB13E-F722-4ED6-BB00-556651E95281}"/>
          </ac:spMkLst>
        </pc:spChg>
        <pc:spChg chg="add del">
          <ac:chgData name="Jasdeep Dhariwal" userId="03c610fc-ba13-4c4e-ba62-c58dc1cc0b83" providerId="ADAL" clId="{5299B4FB-28A8-4F0E-8E39-869919831141}" dt="2021-10-18T19:02:08.619" v="227" actId="26606"/>
          <ac:spMkLst>
            <pc:docMk/>
            <pc:sldMk cId="759871708" sldId="268"/>
            <ac:spMk id="132" creationId="{1419E3D9-C5FB-41A9-B6D2-DFB210BB6211}"/>
          </ac:spMkLst>
        </pc:spChg>
        <pc:spChg chg="add del">
          <ac:chgData name="Jasdeep Dhariwal" userId="03c610fc-ba13-4c4e-ba62-c58dc1cc0b83" providerId="ADAL" clId="{5299B4FB-28A8-4F0E-8E39-869919831141}" dt="2021-10-18T19:02:08.619" v="227" actId="26606"/>
          <ac:spMkLst>
            <pc:docMk/>
            <pc:sldMk cId="759871708" sldId="268"/>
            <ac:spMk id="133" creationId="{367909BF-1DF7-4ACE-8F58-6CF719BB27E5}"/>
          </ac:spMkLst>
        </pc:spChg>
        <pc:spChg chg="add del">
          <ac:chgData name="Jasdeep Dhariwal" userId="03c610fc-ba13-4c4e-ba62-c58dc1cc0b83" providerId="ADAL" clId="{5299B4FB-28A8-4F0E-8E39-869919831141}" dt="2021-10-18T19:02:08.619" v="227" actId="26606"/>
          <ac:spMkLst>
            <pc:docMk/>
            <pc:sldMk cId="759871708" sldId="268"/>
            <ac:spMk id="134" creationId="{89E8BEDB-0BBC-4F21-9CFB-8530D664C343}"/>
          </ac:spMkLst>
        </pc:spChg>
        <pc:spChg chg="add del">
          <ac:chgData name="Jasdeep Dhariwal" userId="03c610fc-ba13-4c4e-ba62-c58dc1cc0b83" providerId="ADAL" clId="{5299B4FB-28A8-4F0E-8E39-869919831141}" dt="2021-10-18T19:02:08.619" v="227" actId="26606"/>
          <ac:spMkLst>
            <pc:docMk/>
            <pc:sldMk cId="759871708" sldId="268"/>
            <ac:spMk id="136" creationId="{420551B3-B4DA-48EE-988C-4FAEAEB5CE98}"/>
          </ac:spMkLst>
        </pc:spChg>
        <pc:spChg chg="add del">
          <ac:chgData name="Jasdeep Dhariwal" userId="03c610fc-ba13-4c4e-ba62-c58dc1cc0b83" providerId="ADAL" clId="{5299B4FB-28A8-4F0E-8E39-869919831141}" dt="2021-10-18T19:02:08.619" v="227" actId="26606"/>
          <ac:spMkLst>
            <pc:docMk/>
            <pc:sldMk cId="759871708" sldId="268"/>
            <ac:spMk id="137" creationId="{6F40FBDA-CEB1-40F0-9AB9-BD9C402D70FE}"/>
          </ac:spMkLst>
        </pc:spChg>
        <pc:spChg chg="add del">
          <ac:chgData name="Jasdeep Dhariwal" userId="03c610fc-ba13-4c4e-ba62-c58dc1cc0b83" providerId="ADAL" clId="{5299B4FB-28A8-4F0E-8E39-869919831141}" dt="2021-10-18T19:02:08.619" v="227" actId="26606"/>
          <ac:spMkLst>
            <pc:docMk/>
            <pc:sldMk cId="759871708" sldId="268"/>
            <ac:spMk id="138" creationId="{0344D4FE-ABEF-4230-9E4E-AD5782FC78AC}"/>
          </ac:spMkLst>
        </pc:spChg>
        <pc:spChg chg="add del">
          <ac:chgData name="Jasdeep Dhariwal" userId="03c610fc-ba13-4c4e-ba62-c58dc1cc0b83" providerId="ADAL" clId="{5299B4FB-28A8-4F0E-8E39-869919831141}" dt="2021-10-18T19:02:08.619" v="227" actId="26606"/>
          <ac:spMkLst>
            <pc:docMk/>
            <pc:sldMk cId="759871708" sldId="268"/>
            <ac:spMk id="139" creationId="{9325F979-D3F9-4926-81B7-7ACCB31A501B}"/>
          </ac:spMkLst>
        </pc:spChg>
        <pc:spChg chg="add del">
          <ac:chgData name="Jasdeep Dhariwal" userId="03c610fc-ba13-4c4e-ba62-c58dc1cc0b83" providerId="ADAL" clId="{5299B4FB-28A8-4F0E-8E39-869919831141}" dt="2021-10-18T19:02:09.975" v="229" actId="26606"/>
          <ac:spMkLst>
            <pc:docMk/>
            <pc:sldMk cId="759871708" sldId="268"/>
            <ac:spMk id="141" creationId="{904DB13E-F722-4ED6-BB00-556651E95281}"/>
          </ac:spMkLst>
        </pc:spChg>
        <pc:spChg chg="add del">
          <ac:chgData name="Jasdeep Dhariwal" userId="03c610fc-ba13-4c4e-ba62-c58dc1cc0b83" providerId="ADAL" clId="{5299B4FB-28A8-4F0E-8E39-869919831141}" dt="2021-10-18T19:02:09.975" v="229" actId="26606"/>
          <ac:spMkLst>
            <pc:docMk/>
            <pc:sldMk cId="759871708" sldId="268"/>
            <ac:spMk id="142" creationId="{1E8D93C5-28EB-42D0-86CE-D804955653CC}"/>
          </ac:spMkLst>
        </pc:spChg>
        <pc:spChg chg="add del">
          <ac:chgData name="Jasdeep Dhariwal" userId="03c610fc-ba13-4c4e-ba62-c58dc1cc0b83" providerId="ADAL" clId="{5299B4FB-28A8-4F0E-8E39-869919831141}" dt="2021-10-18T19:02:09.975" v="229" actId="26606"/>
          <ac:spMkLst>
            <pc:docMk/>
            <pc:sldMk cId="759871708" sldId="268"/>
            <ac:spMk id="143" creationId="{AB1B1E7D-F76D-4744-AF85-239E6998A4C5}"/>
          </ac:spMkLst>
        </pc:spChg>
        <pc:spChg chg="add del">
          <ac:chgData name="Jasdeep Dhariwal" userId="03c610fc-ba13-4c4e-ba62-c58dc1cc0b83" providerId="ADAL" clId="{5299B4FB-28A8-4F0E-8E39-869919831141}" dt="2021-10-18T19:02:09.975" v="229" actId="26606"/>
          <ac:spMkLst>
            <pc:docMk/>
            <pc:sldMk cId="759871708" sldId="268"/>
            <ac:spMk id="144" creationId="{3BB65211-00DB-45B6-A223-033B2D19CBE8}"/>
          </ac:spMkLst>
        </pc:spChg>
        <pc:spChg chg="add del">
          <ac:chgData name="Jasdeep Dhariwal" userId="03c610fc-ba13-4c4e-ba62-c58dc1cc0b83" providerId="ADAL" clId="{5299B4FB-28A8-4F0E-8E39-869919831141}" dt="2021-10-18T19:02:09.975" v="229" actId="26606"/>
          <ac:spMkLst>
            <pc:docMk/>
            <pc:sldMk cId="759871708" sldId="268"/>
            <ac:spMk id="146" creationId="{9891C27D-8C9D-415C-A639-23D76B7B1C1D}"/>
          </ac:spMkLst>
        </pc:spChg>
        <pc:spChg chg="add del">
          <ac:chgData name="Jasdeep Dhariwal" userId="03c610fc-ba13-4c4e-ba62-c58dc1cc0b83" providerId="ADAL" clId="{5299B4FB-28A8-4F0E-8E39-869919831141}" dt="2021-10-18T19:02:09.975" v="229" actId="26606"/>
          <ac:spMkLst>
            <pc:docMk/>
            <pc:sldMk cId="759871708" sldId="268"/>
            <ac:spMk id="147" creationId="{E8F4C0D6-B7E0-42D0-A57F-6781017A2164}"/>
          </ac:spMkLst>
        </pc:spChg>
        <pc:spChg chg="add del">
          <ac:chgData name="Jasdeep Dhariwal" userId="03c610fc-ba13-4c4e-ba62-c58dc1cc0b83" providerId="ADAL" clId="{5299B4FB-28A8-4F0E-8E39-869919831141}" dt="2021-10-18T19:02:09.975" v="229" actId="26606"/>
          <ac:spMkLst>
            <pc:docMk/>
            <pc:sldMk cId="759871708" sldId="268"/>
            <ac:spMk id="148" creationId="{5B4D6D08-A7F1-4445-BA2E-E449562C04C1}"/>
          </ac:spMkLst>
        </pc:spChg>
        <pc:spChg chg="add del">
          <ac:chgData name="Jasdeep Dhariwal" userId="03c610fc-ba13-4c4e-ba62-c58dc1cc0b83" providerId="ADAL" clId="{5299B4FB-28A8-4F0E-8E39-869919831141}" dt="2021-10-18T19:02:09.975" v="229" actId="26606"/>
          <ac:spMkLst>
            <pc:docMk/>
            <pc:sldMk cId="759871708" sldId="268"/>
            <ac:spMk id="149" creationId="{3A7C1A41-D915-4D26-8D5E-C01B27160A80}"/>
          </ac:spMkLst>
        </pc:spChg>
        <pc:spChg chg="add del">
          <ac:chgData name="Jasdeep Dhariwal" userId="03c610fc-ba13-4c4e-ba62-c58dc1cc0b83" providerId="ADAL" clId="{5299B4FB-28A8-4F0E-8E39-869919831141}" dt="2021-10-18T19:02:09.975" v="229" actId="26606"/>
          <ac:spMkLst>
            <pc:docMk/>
            <pc:sldMk cId="759871708" sldId="268"/>
            <ac:spMk id="150" creationId="{A50B663E-F671-4504-99A8-4559554692B0}"/>
          </ac:spMkLst>
        </pc:spChg>
        <pc:spChg chg="add del">
          <ac:chgData name="Jasdeep Dhariwal" userId="03c610fc-ba13-4c4e-ba62-c58dc1cc0b83" providerId="ADAL" clId="{5299B4FB-28A8-4F0E-8E39-869919831141}" dt="2021-10-18T19:02:09.975" v="229" actId="26606"/>
          <ac:spMkLst>
            <pc:docMk/>
            <pc:sldMk cId="759871708" sldId="268"/>
            <ac:spMk id="151" creationId="{2EF89585-ECD6-4B38-96B1-AD41A1BD4BE1}"/>
          </ac:spMkLst>
        </pc:spChg>
        <pc:spChg chg="add del">
          <ac:chgData name="Jasdeep Dhariwal" userId="03c610fc-ba13-4c4e-ba62-c58dc1cc0b83" providerId="ADAL" clId="{5299B4FB-28A8-4F0E-8E39-869919831141}" dt="2021-10-18T19:02:09.975" v="229" actId="26606"/>
          <ac:spMkLst>
            <pc:docMk/>
            <pc:sldMk cId="759871708" sldId="268"/>
            <ac:spMk id="155" creationId="{3F4C63FE-9526-4F8E-BCFD-954D2EF9475B}"/>
          </ac:spMkLst>
        </pc:spChg>
        <pc:spChg chg="add del">
          <ac:chgData name="Jasdeep Dhariwal" userId="03c610fc-ba13-4c4e-ba62-c58dc1cc0b83" providerId="ADAL" clId="{5299B4FB-28A8-4F0E-8E39-869919831141}" dt="2021-10-18T19:02:12.330" v="231" actId="26606"/>
          <ac:spMkLst>
            <pc:docMk/>
            <pc:sldMk cId="759871708" sldId="268"/>
            <ac:spMk id="157" creationId="{904DB13E-F722-4ED6-BB00-556651E95281}"/>
          </ac:spMkLst>
        </pc:spChg>
        <pc:spChg chg="add del">
          <ac:chgData name="Jasdeep Dhariwal" userId="03c610fc-ba13-4c4e-ba62-c58dc1cc0b83" providerId="ADAL" clId="{5299B4FB-28A8-4F0E-8E39-869919831141}" dt="2021-10-18T19:02:12.330" v="231" actId="26606"/>
          <ac:spMkLst>
            <pc:docMk/>
            <pc:sldMk cId="759871708" sldId="268"/>
            <ac:spMk id="158" creationId="{1419E3D9-C5FB-41A9-B6D2-DFB210BB6211}"/>
          </ac:spMkLst>
        </pc:spChg>
        <pc:spChg chg="add del">
          <ac:chgData name="Jasdeep Dhariwal" userId="03c610fc-ba13-4c4e-ba62-c58dc1cc0b83" providerId="ADAL" clId="{5299B4FB-28A8-4F0E-8E39-869919831141}" dt="2021-10-18T19:02:12.330" v="231" actId="26606"/>
          <ac:spMkLst>
            <pc:docMk/>
            <pc:sldMk cId="759871708" sldId="268"/>
            <ac:spMk id="159" creationId="{367909BF-1DF7-4ACE-8F58-6CF719BB27E5}"/>
          </ac:spMkLst>
        </pc:spChg>
        <pc:spChg chg="add del">
          <ac:chgData name="Jasdeep Dhariwal" userId="03c610fc-ba13-4c4e-ba62-c58dc1cc0b83" providerId="ADAL" clId="{5299B4FB-28A8-4F0E-8E39-869919831141}" dt="2021-10-18T19:02:12.330" v="231" actId="26606"/>
          <ac:spMkLst>
            <pc:docMk/>
            <pc:sldMk cId="759871708" sldId="268"/>
            <ac:spMk id="160" creationId="{89E8BEDB-0BBC-4F21-9CFB-8530D664C343}"/>
          </ac:spMkLst>
        </pc:spChg>
        <pc:spChg chg="add del">
          <ac:chgData name="Jasdeep Dhariwal" userId="03c610fc-ba13-4c4e-ba62-c58dc1cc0b83" providerId="ADAL" clId="{5299B4FB-28A8-4F0E-8E39-869919831141}" dt="2021-10-18T19:02:12.330" v="231" actId="26606"/>
          <ac:spMkLst>
            <pc:docMk/>
            <pc:sldMk cId="759871708" sldId="268"/>
            <ac:spMk id="162" creationId="{420551B3-B4DA-48EE-988C-4FAEAEB5CE98}"/>
          </ac:spMkLst>
        </pc:spChg>
        <pc:spChg chg="add del">
          <ac:chgData name="Jasdeep Dhariwal" userId="03c610fc-ba13-4c4e-ba62-c58dc1cc0b83" providerId="ADAL" clId="{5299B4FB-28A8-4F0E-8E39-869919831141}" dt="2021-10-18T19:02:12.330" v="231" actId="26606"/>
          <ac:spMkLst>
            <pc:docMk/>
            <pc:sldMk cId="759871708" sldId="268"/>
            <ac:spMk id="163" creationId="{27A9C548-0579-4864-92A3-093842E89D88}"/>
          </ac:spMkLst>
        </pc:spChg>
        <pc:spChg chg="add del">
          <ac:chgData name="Jasdeep Dhariwal" userId="03c610fc-ba13-4c4e-ba62-c58dc1cc0b83" providerId="ADAL" clId="{5299B4FB-28A8-4F0E-8E39-869919831141}" dt="2021-10-18T19:02:12.330" v="231" actId="26606"/>
          <ac:spMkLst>
            <pc:docMk/>
            <pc:sldMk cId="759871708" sldId="268"/>
            <ac:spMk id="164" creationId="{57525A5F-CDD4-4EB3-9187-2A0E9EA15041}"/>
          </ac:spMkLst>
        </pc:spChg>
        <pc:spChg chg="add del">
          <ac:chgData name="Jasdeep Dhariwal" userId="03c610fc-ba13-4c4e-ba62-c58dc1cc0b83" providerId="ADAL" clId="{5299B4FB-28A8-4F0E-8E39-869919831141}" dt="2021-10-18T19:02:12.330" v="231" actId="26606"/>
          <ac:spMkLst>
            <pc:docMk/>
            <pc:sldMk cId="759871708" sldId="268"/>
            <ac:spMk id="165" creationId="{08F5B423-DA6A-4E80-B3CA-549A442C8FB4}"/>
          </ac:spMkLst>
        </pc:spChg>
        <pc:spChg chg="add del">
          <ac:chgData name="Jasdeep Dhariwal" userId="03c610fc-ba13-4c4e-ba62-c58dc1cc0b83" providerId="ADAL" clId="{5299B4FB-28A8-4F0E-8E39-869919831141}" dt="2021-10-18T19:02:12.330" v="231" actId="26606"/>
          <ac:spMkLst>
            <pc:docMk/>
            <pc:sldMk cId="759871708" sldId="268"/>
            <ac:spMk id="166" creationId="{738170B5-3ECC-493B-85FA-6905971AD17E}"/>
          </ac:spMkLst>
        </pc:spChg>
        <pc:spChg chg="add">
          <ac:chgData name="Jasdeep Dhariwal" userId="03c610fc-ba13-4c4e-ba62-c58dc1cc0b83" providerId="ADAL" clId="{5299B4FB-28A8-4F0E-8E39-869919831141}" dt="2021-10-18T19:02:12.345" v="232" actId="26606"/>
          <ac:spMkLst>
            <pc:docMk/>
            <pc:sldMk cId="759871708" sldId="268"/>
            <ac:spMk id="171" creationId="{904DB13E-F722-4ED6-BB00-556651E95281}"/>
          </ac:spMkLst>
        </pc:spChg>
        <pc:spChg chg="add">
          <ac:chgData name="Jasdeep Dhariwal" userId="03c610fc-ba13-4c4e-ba62-c58dc1cc0b83" providerId="ADAL" clId="{5299B4FB-28A8-4F0E-8E39-869919831141}" dt="2021-10-18T19:02:12.345" v="232" actId="26606"/>
          <ac:spMkLst>
            <pc:docMk/>
            <pc:sldMk cId="759871708" sldId="268"/>
            <ac:spMk id="172" creationId="{1E8D93C5-28EB-42D0-86CE-D804955653CC}"/>
          </ac:spMkLst>
        </pc:spChg>
        <pc:spChg chg="add">
          <ac:chgData name="Jasdeep Dhariwal" userId="03c610fc-ba13-4c4e-ba62-c58dc1cc0b83" providerId="ADAL" clId="{5299B4FB-28A8-4F0E-8E39-869919831141}" dt="2021-10-18T19:02:12.345" v="232" actId="26606"/>
          <ac:spMkLst>
            <pc:docMk/>
            <pc:sldMk cId="759871708" sldId="268"/>
            <ac:spMk id="173" creationId="{AB1B1E7D-F76D-4744-AF85-239E6998A4C5}"/>
          </ac:spMkLst>
        </pc:spChg>
        <pc:spChg chg="add">
          <ac:chgData name="Jasdeep Dhariwal" userId="03c610fc-ba13-4c4e-ba62-c58dc1cc0b83" providerId="ADAL" clId="{5299B4FB-28A8-4F0E-8E39-869919831141}" dt="2021-10-18T19:02:12.345" v="232" actId="26606"/>
          <ac:spMkLst>
            <pc:docMk/>
            <pc:sldMk cId="759871708" sldId="268"/>
            <ac:spMk id="174" creationId="{3BB65211-00DB-45B6-A223-033B2D19CBE8}"/>
          </ac:spMkLst>
        </pc:spChg>
        <pc:spChg chg="add">
          <ac:chgData name="Jasdeep Dhariwal" userId="03c610fc-ba13-4c4e-ba62-c58dc1cc0b83" providerId="ADAL" clId="{5299B4FB-28A8-4F0E-8E39-869919831141}" dt="2021-10-18T19:02:12.345" v="232" actId="26606"/>
          <ac:spMkLst>
            <pc:docMk/>
            <pc:sldMk cId="759871708" sldId="268"/>
            <ac:spMk id="176" creationId="{EA4E4267-CAF0-4C38-8DC6-CD3B1A9F046E}"/>
          </ac:spMkLst>
        </pc:spChg>
        <pc:spChg chg="add">
          <ac:chgData name="Jasdeep Dhariwal" userId="03c610fc-ba13-4c4e-ba62-c58dc1cc0b83" providerId="ADAL" clId="{5299B4FB-28A8-4F0E-8E39-869919831141}" dt="2021-10-18T19:02:12.345" v="232" actId="26606"/>
          <ac:spMkLst>
            <pc:docMk/>
            <pc:sldMk cId="759871708" sldId="268"/>
            <ac:spMk id="177" creationId="{0EE3ACC5-126D-4BA4-8B45-7F0B5B839C51}"/>
          </ac:spMkLst>
        </pc:spChg>
        <pc:spChg chg="add">
          <ac:chgData name="Jasdeep Dhariwal" userId="03c610fc-ba13-4c4e-ba62-c58dc1cc0b83" providerId="ADAL" clId="{5299B4FB-28A8-4F0E-8E39-869919831141}" dt="2021-10-18T19:02:12.345" v="232" actId="26606"/>
          <ac:spMkLst>
            <pc:docMk/>
            <pc:sldMk cId="759871708" sldId="268"/>
            <ac:spMk id="178" creationId="{AB2868F7-FE10-4289-A5BD-90763C7A2F5A}"/>
          </ac:spMkLst>
        </pc:spChg>
        <pc:spChg chg="add">
          <ac:chgData name="Jasdeep Dhariwal" userId="03c610fc-ba13-4c4e-ba62-c58dc1cc0b83" providerId="ADAL" clId="{5299B4FB-28A8-4F0E-8E39-869919831141}" dt="2021-10-18T19:02:12.345" v="232" actId="26606"/>
          <ac:spMkLst>
            <pc:docMk/>
            <pc:sldMk cId="759871708" sldId="268"/>
            <ac:spMk id="179" creationId="{BD94142C-10EE-487C-A327-404FDF358F22}"/>
          </ac:spMkLst>
        </pc:spChg>
        <pc:spChg chg="add">
          <ac:chgData name="Jasdeep Dhariwal" userId="03c610fc-ba13-4c4e-ba62-c58dc1cc0b83" providerId="ADAL" clId="{5299B4FB-28A8-4F0E-8E39-869919831141}" dt="2021-10-18T19:02:12.345" v="232" actId="26606"/>
          <ac:spMkLst>
            <pc:docMk/>
            <pc:sldMk cId="759871708" sldId="268"/>
            <ac:spMk id="180" creationId="{5F7FAC2D-7A74-4939-A917-A1A5AF935685}"/>
          </ac:spMkLst>
        </pc:spChg>
        <pc:spChg chg="add">
          <ac:chgData name="Jasdeep Dhariwal" userId="03c610fc-ba13-4c4e-ba62-c58dc1cc0b83" providerId="ADAL" clId="{5299B4FB-28A8-4F0E-8E39-869919831141}" dt="2021-10-18T19:02:12.345" v="232" actId="26606"/>
          <ac:spMkLst>
            <pc:docMk/>
            <pc:sldMk cId="759871708" sldId="268"/>
            <ac:spMk id="181" creationId="{BA53A868-C420-4BAE-9244-EC162AF05CFC}"/>
          </ac:spMkLst>
        </pc:spChg>
        <pc:grpChg chg="add del">
          <ac:chgData name="Jasdeep Dhariwal" userId="03c610fc-ba13-4c4e-ba62-c58dc1cc0b83" providerId="ADAL" clId="{5299B4FB-28A8-4F0E-8E39-869919831141}" dt="2021-10-18T19:00:15.326" v="198" actId="26606"/>
          <ac:grpSpMkLst>
            <pc:docMk/>
            <pc:sldMk cId="759871708" sldId="268"/>
            <ac:grpSpMk id="25" creationId="{E26428D7-C6F3-473D-A360-A3F5C3E8728C}"/>
          </ac:grpSpMkLst>
        </pc:grpChg>
        <pc:grpChg chg="add del">
          <ac:chgData name="Jasdeep Dhariwal" userId="03c610fc-ba13-4c4e-ba62-c58dc1cc0b83" providerId="ADAL" clId="{5299B4FB-28A8-4F0E-8E39-869919831141}" dt="2021-10-18T19:02:12.345" v="232" actId="26606"/>
          <ac:grpSpMkLst>
            <pc:docMk/>
            <pc:sldMk cId="759871708" sldId="268"/>
            <ac:grpSpMk id="52" creationId="{E26428D7-C6F3-473D-A360-A3F5C3E8728C}"/>
          </ac:grpSpMkLst>
        </pc:grpChg>
        <pc:grpChg chg="add del">
          <ac:chgData name="Jasdeep Dhariwal" userId="03c610fc-ba13-4c4e-ba62-c58dc1cc0b83" providerId="ADAL" clId="{5299B4FB-28A8-4F0E-8E39-869919831141}" dt="2021-10-18T19:01:22.177" v="216" actId="26606"/>
          <ac:grpSpMkLst>
            <pc:docMk/>
            <pc:sldMk cId="759871708" sldId="268"/>
            <ac:grpSpMk id="68" creationId="{E26428D7-C6F3-473D-A360-A3F5C3E8728C}"/>
          </ac:grpSpMkLst>
        </pc:grpChg>
        <pc:grpChg chg="add del">
          <ac:chgData name="Jasdeep Dhariwal" userId="03c610fc-ba13-4c4e-ba62-c58dc1cc0b83" providerId="ADAL" clId="{5299B4FB-28A8-4F0E-8E39-869919831141}" dt="2021-10-18T19:00:56.888" v="208" actId="26606"/>
          <ac:grpSpMkLst>
            <pc:docMk/>
            <pc:sldMk cId="759871708" sldId="268"/>
            <ac:grpSpMk id="73" creationId="{E26428D7-C6F3-473D-A360-A3F5C3E8728C}"/>
          </ac:grpSpMkLst>
        </pc:grpChg>
        <pc:grpChg chg="add del">
          <ac:chgData name="Jasdeep Dhariwal" userId="03c610fc-ba13-4c4e-ba62-c58dc1cc0b83" providerId="ADAL" clId="{5299B4FB-28A8-4F0E-8E39-869919831141}" dt="2021-10-18T19:01:35.913" v="219" actId="26606"/>
          <ac:grpSpMkLst>
            <pc:docMk/>
            <pc:sldMk cId="759871708" sldId="268"/>
            <ac:grpSpMk id="87" creationId="{E26428D7-C6F3-473D-A360-A3F5C3E8728C}"/>
          </ac:grpSpMkLst>
        </pc:grpChg>
        <pc:grpChg chg="add del">
          <ac:chgData name="Jasdeep Dhariwal" userId="03c610fc-ba13-4c4e-ba62-c58dc1cc0b83" providerId="ADAL" clId="{5299B4FB-28A8-4F0E-8E39-869919831141}" dt="2021-10-18T19:00:59.189" v="210" actId="26606"/>
          <ac:grpSpMkLst>
            <pc:docMk/>
            <pc:sldMk cId="759871708" sldId="268"/>
            <ac:grpSpMk id="94" creationId="{E26428D7-C6F3-473D-A360-A3F5C3E8728C}"/>
          </ac:grpSpMkLst>
        </pc:grpChg>
        <pc:grpChg chg="add del">
          <ac:chgData name="Jasdeep Dhariwal" userId="03c610fc-ba13-4c4e-ba62-c58dc1cc0b83" providerId="ADAL" clId="{5299B4FB-28A8-4F0E-8E39-869919831141}" dt="2021-10-18T19:01:02.833" v="212" actId="26606"/>
          <ac:grpSpMkLst>
            <pc:docMk/>
            <pc:sldMk cId="759871708" sldId="268"/>
            <ac:grpSpMk id="105" creationId="{E26428D7-C6F3-473D-A360-A3F5C3E8728C}"/>
          </ac:grpSpMkLst>
        </pc:grpChg>
        <pc:grpChg chg="add del">
          <ac:chgData name="Jasdeep Dhariwal" userId="03c610fc-ba13-4c4e-ba62-c58dc1cc0b83" providerId="ADAL" clId="{5299B4FB-28A8-4F0E-8E39-869919831141}" dt="2021-10-18T19:02:01.199" v="225" actId="26606"/>
          <ac:grpSpMkLst>
            <pc:docMk/>
            <pc:sldMk cId="759871708" sldId="268"/>
            <ac:grpSpMk id="121" creationId="{E26428D7-C6F3-473D-A360-A3F5C3E8728C}"/>
          </ac:grpSpMkLst>
        </pc:grpChg>
        <pc:grpChg chg="add del">
          <ac:chgData name="Jasdeep Dhariwal" userId="03c610fc-ba13-4c4e-ba62-c58dc1cc0b83" providerId="ADAL" clId="{5299B4FB-28A8-4F0E-8E39-869919831141}" dt="2021-10-18T19:02:08.619" v="227" actId="26606"/>
          <ac:grpSpMkLst>
            <pc:docMk/>
            <pc:sldMk cId="759871708" sldId="268"/>
            <ac:grpSpMk id="135" creationId="{E26428D7-C6F3-473D-A360-A3F5C3E8728C}"/>
          </ac:grpSpMkLst>
        </pc:grpChg>
        <pc:grpChg chg="add del">
          <ac:chgData name="Jasdeep Dhariwal" userId="03c610fc-ba13-4c4e-ba62-c58dc1cc0b83" providerId="ADAL" clId="{5299B4FB-28A8-4F0E-8E39-869919831141}" dt="2021-10-18T19:02:09.975" v="229" actId="26606"/>
          <ac:grpSpMkLst>
            <pc:docMk/>
            <pc:sldMk cId="759871708" sldId="268"/>
            <ac:grpSpMk id="145" creationId="{E26428D7-C6F3-473D-A360-A3F5C3E8728C}"/>
          </ac:grpSpMkLst>
        </pc:grpChg>
        <pc:grpChg chg="add del">
          <ac:chgData name="Jasdeep Dhariwal" userId="03c610fc-ba13-4c4e-ba62-c58dc1cc0b83" providerId="ADAL" clId="{5299B4FB-28A8-4F0E-8E39-869919831141}" dt="2021-10-18T19:02:12.330" v="231" actId="26606"/>
          <ac:grpSpMkLst>
            <pc:docMk/>
            <pc:sldMk cId="759871708" sldId="268"/>
            <ac:grpSpMk id="161" creationId="{E26428D7-C6F3-473D-A360-A3F5C3E8728C}"/>
          </ac:grpSpMkLst>
        </pc:grpChg>
        <pc:grpChg chg="add">
          <ac:chgData name="Jasdeep Dhariwal" userId="03c610fc-ba13-4c4e-ba62-c58dc1cc0b83" providerId="ADAL" clId="{5299B4FB-28A8-4F0E-8E39-869919831141}" dt="2021-10-18T19:02:12.345" v="232" actId="26606"/>
          <ac:grpSpMkLst>
            <pc:docMk/>
            <pc:sldMk cId="759871708" sldId="268"/>
            <ac:grpSpMk id="175" creationId="{E26428D7-C6F3-473D-A360-A3F5C3E8728C}"/>
          </ac:grpSpMkLst>
        </pc:grpChg>
        <pc:picChg chg="add del mod ord">
          <ac:chgData name="Jasdeep Dhariwal" userId="03c610fc-ba13-4c4e-ba62-c58dc1cc0b83" providerId="ADAL" clId="{5299B4FB-28A8-4F0E-8E39-869919831141}" dt="2021-10-18T19:01:12.311" v="214" actId="478"/>
          <ac:picMkLst>
            <pc:docMk/>
            <pc:sldMk cId="759871708" sldId="268"/>
            <ac:picMk id="4" creationId="{63142EFF-30C4-4C8E-85B4-49CA0EE7FEBE}"/>
          </ac:picMkLst>
        </pc:picChg>
        <pc:picChg chg="add del mod ord">
          <ac:chgData name="Jasdeep Dhariwal" userId="03c610fc-ba13-4c4e-ba62-c58dc1cc0b83" providerId="ADAL" clId="{5299B4FB-28A8-4F0E-8E39-869919831141}" dt="2021-10-18T19:01:06.392" v="213" actId="478"/>
          <ac:picMkLst>
            <pc:docMk/>
            <pc:sldMk cId="759871708" sldId="268"/>
            <ac:picMk id="5" creationId="{0D6C5B6C-12B0-46F3-BCCA-108D3256A54F}"/>
          </ac:picMkLst>
        </pc:picChg>
        <pc:picChg chg="add del mod">
          <ac:chgData name="Jasdeep Dhariwal" userId="03c610fc-ba13-4c4e-ba62-c58dc1cc0b83" providerId="ADAL" clId="{5299B4FB-28A8-4F0E-8E39-869919831141}" dt="2021-10-18T19:00:30.100" v="202" actId="478"/>
          <ac:picMkLst>
            <pc:docMk/>
            <pc:sldMk cId="759871708" sldId="268"/>
            <ac:picMk id="6" creationId="{A5E20977-9ED6-4112-9009-188460261979}"/>
          </ac:picMkLst>
        </pc:picChg>
        <pc:picChg chg="add del mod">
          <ac:chgData name="Jasdeep Dhariwal" userId="03c610fc-ba13-4c4e-ba62-c58dc1cc0b83" providerId="ADAL" clId="{5299B4FB-28A8-4F0E-8E39-869919831141}" dt="2021-10-18T19:01:40.635" v="220" actId="21"/>
          <ac:picMkLst>
            <pc:docMk/>
            <pc:sldMk cId="759871708" sldId="268"/>
            <ac:picMk id="9" creationId="{6873D285-C702-42FE-B842-53BE85824F31}"/>
          </ac:picMkLst>
        </pc:picChg>
        <pc:picChg chg="add mod">
          <ac:chgData name="Jasdeep Dhariwal" userId="03c610fc-ba13-4c4e-ba62-c58dc1cc0b83" providerId="ADAL" clId="{5299B4FB-28A8-4F0E-8E39-869919831141}" dt="2021-10-18T19:02:23.041" v="234" actId="14100"/>
          <ac:picMkLst>
            <pc:docMk/>
            <pc:sldMk cId="759871708" sldId="268"/>
            <ac:picMk id="13" creationId="{5EE8EC62-6CEB-4D22-922F-0E8140E08E09}"/>
          </ac:picMkLst>
        </pc:picChg>
        <pc:cxnChg chg="add del">
          <ac:chgData name="Jasdeep Dhariwal" userId="03c610fc-ba13-4c4e-ba62-c58dc1cc0b83" providerId="ADAL" clId="{5299B4FB-28A8-4F0E-8E39-869919831141}" dt="2021-10-18T19:00:15.326" v="198" actId="26606"/>
          <ac:cxnSpMkLst>
            <pc:docMk/>
            <pc:sldMk cId="759871708" sldId="268"/>
            <ac:cxnSpMk id="42" creationId="{C2686EF3-81CC-419F-96C3-002A75880309}"/>
          </ac:cxnSpMkLst>
        </pc:cxnChg>
        <pc:cxnChg chg="add del">
          <ac:chgData name="Jasdeep Dhariwal" userId="03c610fc-ba13-4c4e-ba62-c58dc1cc0b83" providerId="ADAL" clId="{5299B4FB-28A8-4F0E-8E39-869919831141}" dt="2021-10-18T19:00:15.326" v="198" actId="26606"/>
          <ac:cxnSpMkLst>
            <pc:docMk/>
            <pc:sldMk cId="759871708" sldId="268"/>
            <ac:cxnSpMk id="44" creationId="{F8D93CCA-A85E-4529-A6F0-8BB54D27BCD1}"/>
          </ac:cxnSpMkLst>
        </pc:cxnChg>
        <pc:cxnChg chg="add del">
          <ac:chgData name="Jasdeep Dhariwal" userId="03c610fc-ba13-4c4e-ba62-c58dc1cc0b83" providerId="ADAL" clId="{5299B4FB-28A8-4F0E-8E39-869919831141}" dt="2021-10-18T19:00:15.326" v="198" actId="26606"/>
          <ac:cxnSpMkLst>
            <pc:docMk/>
            <pc:sldMk cId="759871708" sldId="268"/>
            <ac:cxnSpMk id="46" creationId="{1ECFA516-C18C-41AE-AFF2-A0D0A59C9E90}"/>
          </ac:cxnSpMkLst>
        </pc:cxnChg>
        <pc:cxnChg chg="add del">
          <ac:chgData name="Jasdeep Dhariwal" userId="03c610fc-ba13-4c4e-ba62-c58dc1cc0b83" providerId="ADAL" clId="{5299B4FB-28A8-4F0E-8E39-869919831141}" dt="2021-10-18T19:02:12.345" v="232" actId="26606"/>
          <ac:cxnSpMkLst>
            <pc:docMk/>
            <pc:sldMk cId="759871708" sldId="268"/>
            <ac:cxnSpMk id="58" creationId="{BF0F044C-8394-47CB-8E3D-FA56B0693961}"/>
          </ac:cxnSpMkLst>
        </pc:cxnChg>
        <pc:cxnChg chg="add del">
          <ac:chgData name="Jasdeep Dhariwal" userId="03c610fc-ba13-4c4e-ba62-c58dc1cc0b83" providerId="ADAL" clId="{5299B4FB-28A8-4F0E-8E39-869919831141}" dt="2021-10-18T19:02:12.345" v="232" actId="26606"/>
          <ac:cxnSpMkLst>
            <pc:docMk/>
            <pc:sldMk cId="759871708" sldId="268"/>
            <ac:cxnSpMk id="59" creationId="{6B2DCD75-B707-4C51-8ADC-813834C09A87}"/>
          </ac:cxnSpMkLst>
        </pc:cxnChg>
        <pc:cxnChg chg="add del">
          <ac:chgData name="Jasdeep Dhariwal" userId="03c610fc-ba13-4c4e-ba62-c58dc1cc0b83" providerId="ADAL" clId="{5299B4FB-28A8-4F0E-8E39-869919831141}" dt="2021-10-18T19:02:12.345" v="232" actId="26606"/>
          <ac:cxnSpMkLst>
            <pc:docMk/>
            <pc:sldMk cId="759871708" sldId="268"/>
            <ac:cxnSpMk id="60" creationId="{F4851414-8BB1-42EF-912B-608FCE07B247}"/>
          </ac:cxnSpMkLst>
        </pc:cxnChg>
        <pc:cxnChg chg="add del">
          <ac:chgData name="Jasdeep Dhariwal" userId="03c610fc-ba13-4c4e-ba62-c58dc1cc0b83" providerId="ADAL" clId="{5299B4FB-28A8-4F0E-8E39-869919831141}" dt="2021-10-18T19:00:56.888" v="208" actId="26606"/>
          <ac:cxnSpMkLst>
            <pc:docMk/>
            <pc:sldMk cId="759871708" sldId="268"/>
            <ac:cxnSpMk id="80" creationId="{5FD06CFE-A5EF-4975-815A-A19A05B157A1}"/>
          </ac:cxnSpMkLst>
        </pc:cxnChg>
        <pc:cxnChg chg="add del">
          <ac:chgData name="Jasdeep Dhariwal" userId="03c610fc-ba13-4c4e-ba62-c58dc1cc0b83" providerId="ADAL" clId="{5299B4FB-28A8-4F0E-8E39-869919831141}" dt="2021-10-18T19:00:56.888" v="208" actId="26606"/>
          <ac:cxnSpMkLst>
            <pc:docMk/>
            <pc:sldMk cId="759871708" sldId="268"/>
            <ac:cxnSpMk id="82" creationId="{A5EECEE2-745A-4C3E-9A46-1B2ACCDC02D0}"/>
          </ac:cxnSpMkLst>
        </pc:cxnChg>
        <pc:cxnChg chg="add del">
          <ac:chgData name="Jasdeep Dhariwal" userId="03c610fc-ba13-4c4e-ba62-c58dc1cc0b83" providerId="ADAL" clId="{5299B4FB-28A8-4F0E-8E39-869919831141}" dt="2021-10-18T19:00:59.189" v="210" actId="26606"/>
          <ac:cxnSpMkLst>
            <pc:docMk/>
            <pc:sldMk cId="759871708" sldId="268"/>
            <ac:cxnSpMk id="88" creationId="{EA158404-99A1-4EB0-B63C-8744C273AC0A}"/>
          </ac:cxnSpMkLst>
        </pc:cxnChg>
        <pc:cxnChg chg="add del">
          <ac:chgData name="Jasdeep Dhariwal" userId="03c610fc-ba13-4c4e-ba62-c58dc1cc0b83" providerId="ADAL" clId="{5299B4FB-28A8-4F0E-8E39-869919831141}" dt="2021-10-18T19:00:59.189" v="210" actId="26606"/>
          <ac:cxnSpMkLst>
            <pc:docMk/>
            <pc:sldMk cId="759871708" sldId="268"/>
            <ac:cxnSpMk id="90" creationId="{B1848EA8-FE52-4762-AE9B-5D1DD4C33621}"/>
          </ac:cxnSpMkLst>
        </pc:cxnChg>
        <pc:cxnChg chg="add del">
          <ac:chgData name="Jasdeep Dhariwal" userId="03c610fc-ba13-4c4e-ba62-c58dc1cc0b83" providerId="ADAL" clId="{5299B4FB-28A8-4F0E-8E39-869919831141}" dt="2021-10-18T19:00:59.189" v="210" actId="26606"/>
          <ac:cxnSpMkLst>
            <pc:docMk/>
            <pc:sldMk cId="759871708" sldId="268"/>
            <ac:cxnSpMk id="99" creationId="{BC6D0BA2-2FCA-496D-A55A-C56A7B3E09D8}"/>
          </ac:cxnSpMkLst>
        </pc:cxnChg>
        <pc:cxnChg chg="add del">
          <ac:chgData name="Jasdeep Dhariwal" userId="03c610fc-ba13-4c4e-ba62-c58dc1cc0b83" providerId="ADAL" clId="{5299B4FB-28A8-4F0E-8E39-869919831141}" dt="2021-10-18T19:01:02.833" v="212" actId="26606"/>
          <ac:cxnSpMkLst>
            <pc:docMk/>
            <pc:sldMk cId="759871708" sldId="268"/>
            <ac:cxnSpMk id="111" creationId="{101E6AB6-0657-4BF2-816B-443C9809C451}"/>
          </ac:cxnSpMkLst>
        </pc:cxnChg>
        <pc:cxnChg chg="add del">
          <ac:chgData name="Jasdeep Dhariwal" userId="03c610fc-ba13-4c4e-ba62-c58dc1cc0b83" providerId="ADAL" clId="{5299B4FB-28A8-4F0E-8E39-869919831141}" dt="2021-10-18T19:01:02.833" v="212" actId="26606"/>
          <ac:cxnSpMkLst>
            <pc:docMk/>
            <pc:sldMk cId="759871708" sldId="268"/>
            <ac:cxnSpMk id="112" creationId="{A493DB97-1EF9-40FC-9DAC-B23D646962DD}"/>
          </ac:cxnSpMkLst>
        </pc:cxnChg>
        <pc:cxnChg chg="add del">
          <ac:chgData name="Jasdeep Dhariwal" userId="03c610fc-ba13-4c4e-ba62-c58dc1cc0b83" providerId="ADAL" clId="{5299B4FB-28A8-4F0E-8E39-869919831141}" dt="2021-10-18T19:01:02.833" v="212" actId="26606"/>
          <ac:cxnSpMkLst>
            <pc:docMk/>
            <pc:sldMk cId="759871708" sldId="268"/>
            <ac:cxnSpMk id="113" creationId="{1FD9D93B-46F0-47D0-9A9E-8E60DA3FA897}"/>
          </ac:cxnSpMkLst>
        </pc:cxnChg>
        <pc:cxnChg chg="add del">
          <ac:chgData name="Jasdeep Dhariwal" userId="03c610fc-ba13-4c4e-ba62-c58dc1cc0b83" providerId="ADAL" clId="{5299B4FB-28A8-4F0E-8E39-869919831141}" dt="2021-10-18T19:02:01.199" v="225" actId="26606"/>
          <ac:cxnSpMkLst>
            <pc:docMk/>
            <pc:sldMk cId="759871708" sldId="268"/>
            <ac:cxnSpMk id="127" creationId="{BF0F044C-8394-47CB-8E3D-FA56B0693961}"/>
          </ac:cxnSpMkLst>
        </pc:cxnChg>
        <pc:cxnChg chg="add del">
          <ac:chgData name="Jasdeep Dhariwal" userId="03c610fc-ba13-4c4e-ba62-c58dc1cc0b83" providerId="ADAL" clId="{5299B4FB-28A8-4F0E-8E39-869919831141}" dt="2021-10-18T19:02:01.199" v="225" actId="26606"/>
          <ac:cxnSpMkLst>
            <pc:docMk/>
            <pc:sldMk cId="759871708" sldId="268"/>
            <ac:cxnSpMk id="128" creationId="{6B2DCD75-B707-4C51-8ADC-813834C09A87}"/>
          </ac:cxnSpMkLst>
        </pc:cxnChg>
        <pc:cxnChg chg="add del">
          <ac:chgData name="Jasdeep Dhariwal" userId="03c610fc-ba13-4c4e-ba62-c58dc1cc0b83" providerId="ADAL" clId="{5299B4FB-28A8-4F0E-8E39-869919831141}" dt="2021-10-18T19:02:01.199" v="225" actId="26606"/>
          <ac:cxnSpMkLst>
            <pc:docMk/>
            <pc:sldMk cId="759871708" sldId="268"/>
            <ac:cxnSpMk id="129" creationId="{F4851414-8BB1-42EF-912B-608FCE07B247}"/>
          </ac:cxnSpMkLst>
        </pc:cxnChg>
        <pc:cxnChg chg="add del">
          <ac:chgData name="Jasdeep Dhariwal" userId="03c610fc-ba13-4c4e-ba62-c58dc1cc0b83" providerId="ADAL" clId="{5299B4FB-28A8-4F0E-8E39-869919831141}" dt="2021-10-18T19:02:09.975" v="229" actId="26606"/>
          <ac:cxnSpMkLst>
            <pc:docMk/>
            <pc:sldMk cId="759871708" sldId="268"/>
            <ac:cxnSpMk id="152" creationId="{1B6FCD50-3FE8-4AB2-B746-2CC0EA9D4074}"/>
          </ac:cxnSpMkLst>
        </pc:cxnChg>
        <pc:cxnChg chg="add del">
          <ac:chgData name="Jasdeep Dhariwal" userId="03c610fc-ba13-4c4e-ba62-c58dc1cc0b83" providerId="ADAL" clId="{5299B4FB-28A8-4F0E-8E39-869919831141}" dt="2021-10-18T19:02:09.975" v="229" actId="26606"/>
          <ac:cxnSpMkLst>
            <pc:docMk/>
            <pc:sldMk cId="759871708" sldId="268"/>
            <ac:cxnSpMk id="153" creationId="{B3E90108-E441-4AF0-A059-613D076C7CDA}"/>
          </ac:cxnSpMkLst>
        </pc:cxnChg>
        <pc:cxnChg chg="add del">
          <ac:chgData name="Jasdeep Dhariwal" userId="03c610fc-ba13-4c4e-ba62-c58dc1cc0b83" providerId="ADAL" clId="{5299B4FB-28A8-4F0E-8E39-869919831141}" dt="2021-10-18T19:02:09.975" v="229" actId="26606"/>
          <ac:cxnSpMkLst>
            <pc:docMk/>
            <pc:sldMk cId="759871708" sldId="268"/>
            <ac:cxnSpMk id="154" creationId="{0B422045-789A-442D-9E39-6FC4EC452C4C}"/>
          </ac:cxnSpMkLst>
        </pc:cxnChg>
        <pc:cxnChg chg="add del">
          <ac:chgData name="Jasdeep Dhariwal" userId="03c610fc-ba13-4c4e-ba62-c58dc1cc0b83" providerId="ADAL" clId="{5299B4FB-28A8-4F0E-8E39-869919831141}" dt="2021-10-18T19:02:12.330" v="231" actId="26606"/>
          <ac:cxnSpMkLst>
            <pc:docMk/>
            <pc:sldMk cId="759871708" sldId="268"/>
            <ac:cxnSpMk id="167" creationId="{F8DD37B8-B6EA-49DC-90EF-F4E3594540AE}"/>
          </ac:cxnSpMkLst>
        </pc:cxnChg>
        <pc:cxnChg chg="add del">
          <ac:chgData name="Jasdeep Dhariwal" userId="03c610fc-ba13-4c4e-ba62-c58dc1cc0b83" providerId="ADAL" clId="{5299B4FB-28A8-4F0E-8E39-869919831141}" dt="2021-10-18T19:02:12.330" v="231" actId="26606"/>
          <ac:cxnSpMkLst>
            <pc:docMk/>
            <pc:sldMk cId="759871708" sldId="268"/>
            <ac:cxnSpMk id="168" creationId="{500F7FF8-41E5-4585-AFDC-54EA8B275752}"/>
          </ac:cxnSpMkLst>
        </pc:cxnChg>
        <pc:cxnChg chg="add del">
          <ac:chgData name="Jasdeep Dhariwal" userId="03c610fc-ba13-4c4e-ba62-c58dc1cc0b83" providerId="ADAL" clId="{5299B4FB-28A8-4F0E-8E39-869919831141}" dt="2021-10-18T19:02:12.330" v="231" actId="26606"/>
          <ac:cxnSpMkLst>
            <pc:docMk/>
            <pc:sldMk cId="759871708" sldId="268"/>
            <ac:cxnSpMk id="169" creationId="{BAE2A71D-F8BA-4E4F-88A8-1F5FD5DF13DD}"/>
          </ac:cxnSpMkLst>
        </pc:cxnChg>
        <pc:cxnChg chg="add">
          <ac:chgData name="Jasdeep Dhariwal" userId="03c610fc-ba13-4c4e-ba62-c58dc1cc0b83" providerId="ADAL" clId="{5299B4FB-28A8-4F0E-8E39-869919831141}" dt="2021-10-18T19:02:12.345" v="232" actId="26606"/>
          <ac:cxnSpMkLst>
            <pc:docMk/>
            <pc:sldMk cId="759871708" sldId="268"/>
            <ac:cxnSpMk id="182" creationId="{C2686EF3-81CC-419F-96C3-002A75880309}"/>
          </ac:cxnSpMkLst>
        </pc:cxnChg>
        <pc:cxnChg chg="add">
          <ac:chgData name="Jasdeep Dhariwal" userId="03c610fc-ba13-4c4e-ba62-c58dc1cc0b83" providerId="ADAL" clId="{5299B4FB-28A8-4F0E-8E39-869919831141}" dt="2021-10-18T19:02:12.345" v="232" actId="26606"/>
          <ac:cxnSpMkLst>
            <pc:docMk/>
            <pc:sldMk cId="759871708" sldId="268"/>
            <ac:cxnSpMk id="183" creationId="{F8D93CCA-A85E-4529-A6F0-8BB54D27BCD1}"/>
          </ac:cxnSpMkLst>
        </pc:cxnChg>
        <pc:cxnChg chg="add">
          <ac:chgData name="Jasdeep Dhariwal" userId="03c610fc-ba13-4c4e-ba62-c58dc1cc0b83" providerId="ADAL" clId="{5299B4FB-28A8-4F0E-8E39-869919831141}" dt="2021-10-18T19:02:12.345" v="232" actId="26606"/>
          <ac:cxnSpMkLst>
            <pc:docMk/>
            <pc:sldMk cId="759871708" sldId="268"/>
            <ac:cxnSpMk id="184" creationId="{1ECFA516-C18C-41AE-AFF2-A0D0A59C9E90}"/>
          </ac:cxnSpMkLst>
        </pc:cxnChg>
      </pc:sldChg>
      <pc:sldChg chg="modSp add mod ord">
        <pc:chgData name="Jasdeep Dhariwal" userId="03c610fc-ba13-4c4e-ba62-c58dc1cc0b83" providerId="ADAL" clId="{5299B4FB-28A8-4F0E-8E39-869919831141}" dt="2021-10-19T20:03:41.649" v="1744" actId="20577"/>
        <pc:sldMkLst>
          <pc:docMk/>
          <pc:sldMk cId="4279549717" sldId="269"/>
        </pc:sldMkLst>
        <pc:spChg chg="mod">
          <ac:chgData name="Jasdeep Dhariwal" userId="03c610fc-ba13-4c4e-ba62-c58dc1cc0b83" providerId="ADAL" clId="{5299B4FB-28A8-4F0E-8E39-869919831141}" dt="2021-10-19T20:03:41.649" v="1744" actId="20577"/>
          <ac:spMkLst>
            <pc:docMk/>
            <pc:sldMk cId="4279549717" sldId="269"/>
            <ac:spMk id="2" creationId="{D36FB67E-B45F-4242-9EB4-0A37D9E62F7B}"/>
          </ac:spMkLst>
        </pc:spChg>
        <pc:graphicFrameChg chg="mod">
          <ac:chgData name="Jasdeep Dhariwal" userId="03c610fc-ba13-4c4e-ba62-c58dc1cc0b83" providerId="ADAL" clId="{5299B4FB-28A8-4F0E-8E39-869919831141}" dt="2021-10-18T19:45:03.566" v="320"/>
          <ac:graphicFrameMkLst>
            <pc:docMk/>
            <pc:sldMk cId="4279549717" sldId="269"/>
            <ac:graphicFrameMk id="6" creationId="{0647A1F0-60DC-4F18-8E56-D8F355D6E500}"/>
          </ac:graphicFrameMkLst>
        </pc:graphicFrameChg>
      </pc:sldChg>
      <pc:sldChg chg="addSp delSp add del mod ord">
        <pc:chgData name="Jasdeep Dhariwal" userId="03c610fc-ba13-4c4e-ba62-c58dc1cc0b83" providerId="ADAL" clId="{5299B4FB-28A8-4F0E-8E39-869919831141}" dt="2021-10-19T18:45:21.435" v="502" actId="47"/>
        <pc:sldMkLst>
          <pc:docMk/>
          <pc:sldMk cId="1141565820" sldId="270"/>
        </pc:sldMkLst>
        <pc:picChg chg="add del">
          <ac:chgData name="Jasdeep Dhariwal" userId="03c610fc-ba13-4c4e-ba62-c58dc1cc0b83" providerId="ADAL" clId="{5299B4FB-28A8-4F0E-8E39-869919831141}" dt="2021-10-19T18:44:08.391" v="501" actId="478"/>
          <ac:picMkLst>
            <pc:docMk/>
            <pc:sldMk cId="1141565820" sldId="270"/>
            <ac:picMk id="5" creationId="{82C4F3CC-D7BB-404D-8EF9-B0132400D513}"/>
          </ac:picMkLst>
        </pc:picChg>
        <pc:picChg chg="del">
          <ac:chgData name="Jasdeep Dhariwal" userId="03c610fc-ba13-4c4e-ba62-c58dc1cc0b83" providerId="ADAL" clId="{5299B4FB-28A8-4F0E-8E39-869919831141}" dt="2021-10-19T18:43:40.601" v="499" actId="478"/>
          <ac:picMkLst>
            <pc:docMk/>
            <pc:sldMk cId="1141565820" sldId="270"/>
            <ac:picMk id="27" creationId="{633F0D48-C92E-40E5-8A7F-C7668ED3ABE9}"/>
          </ac:picMkLst>
        </pc:picChg>
      </pc:sldChg>
      <pc:sldChg chg="modSp add mod">
        <pc:chgData name="Jasdeep Dhariwal" userId="03c610fc-ba13-4c4e-ba62-c58dc1cc0b83" providerId="ADAL" clId="{5299B4FB-28A8-4F0E-8E39-869919831141}" dt="2021-10-19T20:10:25.747" v="1921" actId="20577"/>
        <pc:sldMkLst>
          <pc:docMk/>
          <pc:sldMk cId="3630926762" sldId="270"/>
        </pc:sldMkLst>
        <pc:spChg chg="mod">
          <ac:chgData name="Jasdeep Dhariwal" userId="03c610fc-ba13-4c4e-ba62-c58dc1cc0b83" providerId="ADAL" clId="{5299B4FB-28A8-4F0E-8E39-869919831141}" dt="2021-10-19T19:04:58.686" v="733" actId="122"/>
          <ac:spMkLst>
            <pc:docMk/>
            <pc:sldMk cId="3630926762" sldId="270"/>
            <ac:spMk id="2" creationId="{D1DF65B9-1CB7-4135-9241-4DD7B2CE1D76}"/>
          </ac:spMkLst>
        </pc:spChg>
        <pc:spChg chg="mod">
          <ac:chgData name="Jasdeep Dhariwal" userId="03c610fc-ba13-4c4e-ba62-c58dc1cc0b83" providerId="ADAL" clId="{5299B4FB-28A8-4F0E-8E39-869919831141}" dt="2021-10-19T20:10:25.747" v="1921" actId="20577"/>
          <ac:spMkLst>
            <pc:docMk/>
            <pc:sldMk cId="3630926762" sldId="270"/>
            <ac:spMk id="3" creationId="{92E61476-D436-4101-9BC9-E264B767D051}"/>
          </ac:spMkLst>
        </pc:spChg>
      </pc:sldChg>
      <pc:sldChg chg="modSp add mod ord">
        <pc:chgData name="Jasdeep Dhariwal" userId="03c610fc-ba13-4c4e-ba62-c58dc1cc0b83" providerId="ADAL" clId="{5299B4FB-28A8-4F0E-8E39-869919831141}" dt="2021-10-19T20:24:45.493" v="2301" actId="27918"/>
        <pc:sldMkLst>
          <pc:docMk/>
          <pc:sldMk cId="3671542616" sldId="271"/>
        </pc:sldMkLst>
        <pc:spChg chg="mod">
          <ac:chgData name="Jasdeep Dhariwal" userId="03c610fc-ba13-4c4e-ba62-c58dc1cc0b83" providerId="ADAL" clId="{5299B4FB-28A8-4F0E-8E39-869919831141}" dt="2021-10-19T20:21:26.944" v="2298" actId="20577"/>
          <ac:spMkLst>
            <pc:docMk/>
            <pc:sldMk cId="3671542616" sldId="271"/>
            <ac:spMk id="2" creationId="{D36FB67E-B45F-4242-9EB4-0A37D9E62F7B}"/>
          </ac:spMkLst>
        </pc:spChg>
        <pc:graphicFrameChg chg="mod">
          <ac:chgData name="Jasdeep Dhariwal" userId="03c610fc-ba13-4c4e-ba62-c58dc1cc0b83" providerId="ADAL" clId="{5299B4FB-28A8-4F0E-8E39-869919831141}" dt="2021-10-19T20:04:15.054" v="1759" actId="20577"/>
          <ac:graphicFrameMkLst>
            <pc:docMk/>
            <pc:sldMk cId="3671542616" sldId="271"/>
            <ac:graphicFrameMk id="6" creationId="{0647A1F0-60DC-4F18-8E56-D8F355D6E500}"/>
          </ac:graphicFrameMkLst>
        </pc:graphicFrameChg>
      </pc:sldChg>
      <pc:sldChg chg="modSp add del mod ord">
        <pc:chgData name="Jasdeep Dhariwal" userId="03c610fc-ba13-4c4e-ba62-c58dc1cc0b83" providerId="ADAL" clId="{5299B4FB-28A8-4F0E-8E39-869919831141}" dt="2021-10-19T20:29:07.864" v="2505" actId="2696"/>
        <pc:sldMkLst>
          <pc:docMk/>
          <pc:sldMk cId="3386080511" sldId="272"/>
        </pc:sldMkLst>
        <pc:spChg chg="mod">
          <ac:chgData name="Jasdeep Dhariwal" userId="03c610fc-ba13-4c4e-ba62-c58dc1cc0b83" providerId="ADAL" clId="{5299B4FB-28A8-4F0E-8E39-869919831141}" dt="2021-10-19T20:27:10.602" v="2421" actId="20577"/>
          <ac:spMkLst>
            <pc:docMk/>
            <pc:sldMk cId="3386080511" sldId="272"/>
            <ac:spMk id="2" creationId="{30DB39DB-BF67-4B91-A5BB-9AE1A717560A}"/>
          </ac:spMkLst>
        </pc:spChg>
        <pc:graphicFrameChg chg="mod">
          <ac:chgData name="Jasdeep Dhariwal" userId="03c610fc-ba13-4c4e-ba62-c58dc1cc0b83" providerId="ADAL" clId="{5299B4FB-28A8-4F0E-8E39-869919831141}" dt="2021-10-19T20:28:50.275" v="2501" actId="20577"/>
          <ac:graphicFrameMkLst>
            <pc:docMk/>
            <pc:sldMk cId="3386080511" sldId="272"/>
            <ac:graphicFrameMk id="5" creationId="{CA012325-E2FE-4D4B-9A4B-5743D390998A}"/>
          </ac:graphicFrameMkLst>
        </pc:graphicFrameChg>
      </pc:sldChg>
      <pc:sldChg chg="delSp modSp add mod ord">
        <pc:chgData name="Jasdeep Dhariwal" userId="03c610fc-ba13-4c4e-ba62-c58dc1cc0b83" providerId="ADAL" clId="{5299B4FB-28A8-4F0E-8E39-869919831141}" dt="2021-10-19T20:31:53.609" v="2773" actId="20577"/>
        <pc:sldMkLst>
          <pc:docMk/>
          <pc:sldMk cId="3751414018" sldId="273"/>
        </pc:sldMkLst>
        <pc:spChg chg="mod">
          <ac:chgData name="Jasdeep Dhariwal" userId="03c610fc-ba13-4c4e-ba62-c58dc1cc0b83" providerId="ADAL" clId="{5299B4FB-28A8-4F0E-8E39-869919831141}" dt="2021-10-19T20:31:53.609" v="2773" actId="20577"/>
          <ac:spMkLst>
            <pc:docMk/>
            <pc:sldMk cId="3751414018" sldId="273"/>
            <ac:spMk id="2" creationId="{8FF2B086-2875-423A-9D4C-911D54116F50}"/>
          </ac:spMkLst>
        </pc:spChg>
        <pc:spChg chg="del mod">
          <ac:chgData name="Jasdeep Dhariwal" userId="03c610fc-ba13-4c4e-ba62-c58dc1cc0b83" providerId="ADAL" clId="{5299B4FB-28A8-4F0E-8E39-869919831141}" dt="2021-10-19T20:29:34.452" v="2530"/>
          <ac:spMkLst>
            <pc:docMk/>
            <pc:sldMk cId="3751414018" sldId="273"/>
            <ac:spMk id="3" creationId="{CB84E04E-DFB2-46FD-B1FF-D9FBA3F50AE5}"/>
          </ac:spMkLst>
        </pc:spChg>
        <pc:graphicFrameChg chg="mod">
          <ac:chgData name="Jasdeep Dhariwal" userId="03c610fc-ba13-4c4e-ba62-c58dc1cc0b83" providerId="ADAL" clId="{5299B4FB-28A8-4F0E-8E39-869919831141}" dt="2021-10-19T20:31:29.812" v="2762" actId="20577"/>
          <ac:graphicFrameMkLst>
            <pc:docMk/>
            <pc:sldMk cId="3751414018" sldId="273"/>
            <ac:graphicFrameMk id="5" creationId="{15CC7E24-5CDE-4D69-B68D-2FBB8CA8191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Trend before Campaign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61712993297597E-2"/>
          <c:y val="0.10276180470215276"/>
          <c:w val="0.91906830734141909"/>
          <c:h val="0.76814869782549844"/>
        </c:manualLayout>
      </c:layout>
      <c:lineChart>
        <c:grouping val="standard"/>
        <c:varyColors val="0"/>
        <c:ser>
          <c:idx val="0"/>
          <c:order val="0"/>
          <c:tx>
            <c:strRef>
              <c:f>Sheet1!$B$1</c:f>
              <c:strCache>
                <c:ptCount val="1"/>
                <c:pt idx="0">
                  <c:v>Number of falls Q4 &amp; Q1</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Oct</c:v>
                </c:pt>
                <c:pt idx="1">
                  <c:v>Nov</c:v>
                </c:pt>
                <c:pt idx="2">
                  <c:v>Dec</c:v>
                </c:pt>
                <c:pt idx="3">
                  <c:v>Jan</c:v>
                </c:pt>
                <c:pt idx="4">
                  <c:v>Feb</c:v>
                </c:pt>
                <c:pt idx="5">
                  <c:v>March</c:v>
                </c:pt>
              </c:strCache>
            </c:strRef>
          </c:cat>
          <c:val>
            <c:numRef>
              <c:f>Sheet1!$B$2:$B$7</c:f>
              <c:numCache>
                <c:formatCode>General</c:formatCode>
                <c:ptCount val="6"/>
                <c:pt idx="0">
                  <c:v>22</c:v>
                </c:pt>
                <c:pt idx="1">
                  <c:v>26</c:v>
                </c:pt>
                <c:pt idx="2">
                  <c:v>27</c:v>
                </c:pt>
                <c:pt idx="3">
                  <c:v>26</c:v>
                </c:pt>
                <c:pt idx="4">
                  <c:v>25</c:v>
                </c:pt>
                <c:pt idx="5">
                  <c:v>24</c:v>
                </c:pt>
              </c:numCache>
            </c:numRef>
          </c:val>
          <c:smooth val="0"/>
          <c:extLst>
            <c:ext xmlns:c16="http://schemas.microsoft.com/office/drawing/2014/chart" uri="{C3380CC4-5D6E-409C-BE32-E72D297353CC}">
              <c16:uniqueId val="{00000000-BB86-4F29-9431-968DE5B20E09}"/>
            </c:ext>
          </c:extLst>
        </c:ser>
        <c:dLbls>
          <c:dLblPos val="ctr"/>
          <c:showLegendKey val="0"/>
          <c:showVal val="1"/>
          <c:showCatName val="0"/>
          <c:showSerName val="0"/>
          <c:showPercent val="0"/>
          <c:showBubbleSize val="0"/>
        </c:dLbls>
        <c:marker val="1"/>
        <c:smooth val="0"/>
        <c:axId val="1608656240"/>
        <c:axId val="1608663728"/>
      </c:lineChart>
      <c:catAx>
        <c:axId val="16086562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08663728"/>
        <c:crosses val="autoZero"/>
        <c:auto val="1"/>
        <c:lblAlgn val="ctr"/>
        <c:lblOffset val="100"/>
        <c:noMultiLvlLbl val="0"/>
      </c:catAx>
      <c:valAx>
        <c:axId val="16086637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086562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2021</a:t>
            </a:r>
            <a:r>
              <a:rPr lang="en-US" baseline="0" dirty="0"/>
              <a:t> Rest is Best Study</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1712993297597E-2"/>
          <c:y val="0.10276180470215276"/>
          <c:w val="0.91906830734141909"/>
          <c:h val="0.76814869782549844"/>
        </c:manualLayout>
      </c:layout>
      <c:barChart>
        <c:barDir val="col"/>
        <c:grouping val="clustered"/>
        <c:varyColors val="0"/>
        <c:ser>
          <c:idx val="0"/>
          <c:order val="0"/>
          <c:tx>
            <c:strRef>
              <c:f>Sheet1!$B$1</c:f>
              <c:strCache>
                <c:ptCount val="1"/>
                <c:pt idx="0">
                  <c:v>% of residents with interuppted sleep</c:v>
                </c:pt>
              </c:strCache>
            </c:strRef>
          </c:tx>
          <c:spPr>
            <a:gradFill rotWithShape="1">
              <a:gsLst>
                <a:gs pos="0">
                  <a:schemeClr val="accent1">
                    <a:satMod val="100000"/>
                    <a:lumMod val="100000"/>
                  </a:schemeClr>
                </a:gs>
                <a:gs pos="50000">
                  <a:schemeClr val="accent1">
                    <a:shade val="99000"/>
                    <a:satMod val="105000"/>
                    <a:lumMod val="100000"/>
                  </a:schemeClr>
                </a:gs>
                <a:gs pos="100000">
                  <a:schemeClr val="accent1">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April</c:v>
                </c:pt>
                <c:pt idx="1">
                  <c:v>September</c:v>
                </c:pt>
              </c:strCache>
            </c:strRef>
          </c:cat>
          <c:val>
            <c:numRef>
              <c:f>Sheet1!$B$2:$B$3</c:f>
              <c:numCache>
                <c:formatCode>0%</c:formatCode>
                <c:ptCount val="2"/>
                <c:pt idx="0">
                  <c:v>0.89</c:v>
                </c:pt>
                <c:pt idx="1">
                  <c:v>0.61</c:v>
                </c:pt>
              </c:numCache>
            </c:numRef>
          </c:val>
          <c:extLst>
            <c:ext xmlns:c16="http://schemas.microsoft.com/office/drawing/2014/chart" uri="{C3380CC4-5D6E-409C-BE32-E72D297353CC}">
              <c16:uniqueId val="{00000000-BB86-4F29-9431-968DE5B20E09}"/>
            </c:ext>
          </c:extLst>
        </c:ser>
        <c:ser>
          <c:idx val="1"/>
          <c:order val="1"/>
          <c:tx>
            <c:strRef>
              <c:f>Sheet1!$C$1</c:f>
              <c:strCache>
                <c:ptCount val="1"/>
                <c:pt idx="0">
                  <c:v>% if residents that fell</c:v>
                </c:pt>
              </c:strCache>
            </c:strRef>
          </c:tx>
          <c:spPr>
            <a:gradFill rotWithShape="1">
              <a:gsLst>
                <a:gs pos="0">
                  <a:schemeClr val="accent2">
                    <a:satMod val="100000"/>
                    <a:lumMod val="100000"/>
                  </a:schemeClr>
                </a:gs>
                <a:gs pos="50000">
                  <a:schemeClr val="accent2">
                    <a:shade val="99000"/>
                    <a:satMod val="105000"/>
                    <a:lumMod val="100000"/>
                  </a:schemeClr>
                </a:gs>
                <a:gs pos="100000">
                  <a:schemeClr val="accent2">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April</c:v>
                </c:pt>
                <c:pt idx="1">
                  <c:v>September</c:v>
                </c:pt>
              </c:strCache>
            </c:strRef>
          </c:cat>
          <c:val>
            <c:numRef>
              <c:f>Sheet1!$C$2:$C$3</c:f>
              <c:numCache>
                <c:formatCode>0%</c:formatCode>
                <c:ptCount val="2"/>
                <c:pt idx="0">
                  <c:v>0.55000000000000004</c:v>
                </c:pt>
                <c:pt idx="1">
                  <c:v>0.32</c:v>
                </c:pt>
              </c:numCache>
            </c:numRef>
          </c:val>
          <c:extLst>
            <c:ext xmlns:c16="http://schemas.microsoft.com/office/drawing/2014/chart" uri="{C3380CC4-5D6E-409C-BE32-E72D297353CC}">
              <c16:uniqueId val="{00000002-D13A-4B95-92C5-A472F5E54214}"/>
            </c:ext>
          </c:extLst>
        </c:ser>
        <c:dLbls>
          <c:dLblPos val="ctr"/>
          <c:showLegendKey val="0"/>
          <c:showVal val="1"/>
          <c:showCatName val="0"/>
          <c:showSerName val="0"/>
          <c:showPercent val="0"/>
          <c:showBubbleSize val="0"/>
        </c:dLbls>
        <c:gapWidth val="150"/>
        <c:axId val="1608656240"/>
        <c:axId val="1608663728"/>
      </c:barChart>
      <c:catAx>
        <c:axId val="1608656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8663728"/>
        <c:crosses val="autoZero"/>
        <c:auto val="1"/>
        <c:lblAlgn val="ctr"/>
        <c:lblOffset val="100"/>
        <c:noMultiLvlLbl val="0"/>
      </c:catAx>
      <c:valAx>
        <c:axId val="1608663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865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Trend After Campaign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falls 2021</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Apr</c:v>
                </c:pt>
                <c:pt idx="1">
                  <c:v>May</c:v>
                </c:pt>
                <c:pt idx="2">
                  <c:v>Jun</c:v>
                </c:pt>
                <c:pt idx="3">
                  <c:v>Jul</c:v>
                </c:pt>
                <c:pt idx="4">
                  <c:v>Aug</c:v>
                </c:pt>
                <c:pt idx="5">
                  <c:v>Sep</c:v>
                </c:pt>
                <c:pt idx="6">
                  <c:v>Oct</c:v>
                </c:pt>
              </c:strCache>
            </c:strRef>
          </c:cat>
          <c:val>
            <c:numRef>
              <c:f>Sheet1!$B$2:$B$8</c:f>
              <c:numCache>
                <c:formatCode>General</c:formatCode>
                <c:ptCount val="7"/>
                <c:pt idx="0">
                  <c:v>21</c:v>
                </c:pt>
                <c:pt idx="1">
                  <c:v>19</c:v>
                </c:pt>
                <c:pt idx="2">
                  <c:v>21</c:v>
                </c:pt>
                <c:pt idx="3">
                  <c:v>19</c:v>
                </c:pt>
                <c:pt idx="4">
                  <c:v>15</c:v>
                </c:pt>
                <c:pt idx="5">
                  <c:v>14</c:v>
                </c:pt>
                <c:pt idx="6">
                  <c:v>6</c:v>
                </c:pt>
              </c:numCache>
            </c:numRef>
          </c:val>
          <c:smooth val="0"/>
          <c:extLst>
            <c:ext xmlns:c16="http://schemas.microsoft.com/office/drawing/2014/chart" uri="{C3380CC4-5D6E-409C-BE32-E72D297353CC}">
              <c16:uniqueId val="{00000000-BB86-4F29-9431-968DE5B20E09}"/>
            </c:ext>
          </c:extLst>
        </c:ser>
        <c:dLbls>
          <c:dLblPos val="ctr"/>
          <c:showLegendKey val="0"/>
          <c:showVal val="1"/>
          <c:showCatName val="0"/>
          <c:showSerName val="0"/>
          <c:showPercent val="0"/>
          <c:showBubbleSize val="0"/>
        </c:dLbls>
        <c:marker val="1"/>
        <c:smooth val="0"/>
        <c:axId val="1608656240"/>
        <c:axId val="1608663728"/>
      </c:lineChart>
      <c:catAx>
        <c:axId val="16086562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08663728"/>
        <c:crosses val="autoZero"/>
        <c:auto val="1"/>
        <c:lblAlgn val="ctr"/>
        <c:lblOffset val="100"/>
        <c:noMultiLvlLbl val="0"/>
      </c:catAx>
      <c:valAx>
        <c:axId val="16086637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086562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6DFFC-405E-49E0-B9CF-46916931F2D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58B2CAC-47D1-4AA8-AB99-F7ED0E1FE2E2}" type="pres">
      <dgm:prSet presAssocID="{2816DFFC-405E-49E0-B9CF-46916931F2DC}" presName="linear" presStyleCnt="0">
        <dgm:presLayoutVars>
          <dgm:animLvl val="lvl"/>
          <dgm:resizeHandles val="exact"/>
        </dgm:presLayoutVars>
      </dgm:prSet>
      <dgm:spPr/>
    </dgm:pt>
  </dgm:ptLst>
  <dgm:cxnLst>
    <dgm:cxn modelId="{71AB5DF9-B708-4214-8121-47C6CD5E9BF0}" type="presOf" srcId="{2816DFFC-405E-49E0-B9CF-46916931F2DC}" destId="{D58B2CAC-47D1-4AA8-AB99-F7ED0E1FE2E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72A8A6-EE3E-4995-AEA4-D8FBEF2AD4F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6CA68F2-044B-4935-8F59-02FF493DE864}">
      <dgm:prSet/>
      <dgm:spPr/>
      <dgm:t>
        <a:bodyPr/>
        <a:lstStyle/>
        <a:p>
          <a:r>
            <a:rPr lang="en-US" dirty="0"/>
            <a:t>Continuous Staff education – Turnover staff creates a barrier.</a:t>
          </a:r>
        </a:p>
      </dgm:t>
    </dgm:pt>
    <dgm:pt modelId="{6B41C230-3BA6-461C-99B8-6D5E9CAD4DBB}" type="parTrans" cxnId="{5454C566-503C-40A8-B67B-D43D524268E8}">
      <dgm:prSet/>
      <dgm:spPr/>
      <dgm:t>
        <a:bodyPr/>
        <a:lstStyle/>
        <a:p>
          <a:endParaRPr lang="en-US"/>
        </a:p>
      </dgm:t>
    </dgm:pt>
    <dgm:pt modelId="{AC8769B4-C585-4A6E-829E-CC4528271452}" type="sibTrans" cxnId="{5454C566-503C-40A8-B67B-D43D524268E8}">
      <dgm:prSet/>
      <dgm:spPr/>
      <dgm:t>
        <a:bodyPr/>
        <a:lstStyle/>
        <a:p>
          <a:endParaRPr lang="en-US"/>
        </a:p>
      </dgm:t>
    </dgm:pt>
    <dgm:pt modelId="{821E0C9B-4252-4633-BF5A-687644735515}">
      <dgm:prSet/>
      <dgm:spPr/>
      <dgm:t>
        <a:bodyPr/>
        <a:lstStyle/>
        <a:p>
          <a:r>
            <a:rPr lang="en-US" dirty="0"/>
            <a:t>Continuous Physician education.</a:t>
          </a:r>
        </a:p>
      </dgm:t>
    </dgm:pt>
    <dgm:pt modelId="{C7056594-778C-46A3-BD29-66E9DD5B2449}" type="parTrans" cxnId="{F3C2A510-5FD1-45EA-9661-DE234A782678}">
      <dgm:prSet/>
      <dgm:spPr/>
      <dgm:t>
        <a:bodyPr/>
        <a:lstStyle/>
        <a:p>
          <a:endParaRPr lang="en-US"/>
        </a:p>
      </dgm:t>
    </dgm:pt>
    <dgm:pt modelId="{8902512D-D110-4393-962E-1A6DB9AD4314}" type="sibTrans" cxnId="{F3C2A510-5FD1-45EA-9661-DE234A782678}">
      <dgm:prSet/>
      <dgm:spPr/>
      <dgm:t>
        <a:bodyPr/>
        <a:lstStyle/>
        <a:p>
          <a:endParaRPr lang="en-US"/>
        </a:p>
      </dgm:t>
    </dgm:pt>
    <dgm:pt modelId="{E2E4D931-4FBE-4551-BF21-FC15B578AECD}">
      <dgm:prSet/>
      <dgm:spPr/>
      <dgm:t>
        <a:bodyPr/>
        <a:lstStyle/>
        <a:p>
          <a:r>
            <a:rPr lang="en-US" dirty="0"/>
            <a:t>IDT meetings, care conferences and resident interviews.</a:t>
          </a:r>
        </a:p>
      </dgm:t>
    </dgm:pt>
    <dgm:pt modelId="{8F048D58-CC21-4CB2-8EDC-2FBDD22FCD85}" type="parTrans" cxnId="{49A2DEC3-0CD8-45FA-A5B2-8785172E5883}">
      <dgm:prSet/>
      <dgm:spPr/>
      <dgm:t>
        <a:bodyPr/>
        <a:lstStyle/>
        <a:p>
          <a:endParaRPr lang="en-US"/>
        </a:p>
      </dgm:t>
    </dgm:pt>
    <dgm:pt modelId="{7656EAAF-C055-43E6-8C00-CEAEA268D702}" type="sibTrans" cxnId="{49A2DEC3-0CD8-45FA-A5B2-8785172E5883}">
      <dgm:prSet/>
      <dgm:spPr/>
      <dgm:t>
        <a:bodyPr/>
        <a:lstStyle/>
        <a:p>
          <a:endParaRPr lang="en-US"/>
        </a:p>
      </dgm:t>
    </dgm:pt>
    <dgm:pt modelId="{3577BE87-F079-4F17-BBA3-CBE5EA52958E}">
      <dgm:prSet/>
      <dgm:spPr/>
      <dgm:t>
        <a:bodyPr/>
        <a:lstStyle/>
        <a:p>
          <a:r>
            <a:rPr lang="en-US" dirty="0"/>
            <a:t>Monthly order reviews.</a:t>
          </a:r>
        </a:p>
      </dgm:t>
    </dgm:pt>
    <dgm:pt modelId="{280BDADA-1C03-4683-AC11-827AC86AA6D7}" type="parTrans" cxnId="{E46CE161-0298-44FE-BB24-ACFD14FED8C6}">
      <dgm:prSet/>
      <dgm:spPr/>
      <dgm:t>
        <a:bodyPr/>
        <a:lstStyle/>
        <a:p>
          <a:endParaRPr lang="en-US"/>
        </a:p>
      </dgm:t>
    </dgm:pt>
    <dgm:pt modelId="{21626D57-7AC1-470F-B79D-94CE0B7BB85B}" type="sibTrans" cxnId="{E46CE161-0298-44FE-BB24-ACFD14FED8C6}">
      <dgm:prSet/>
      <dgm:spPr/>
      <dgm:t>
        <a:bodyPr/>
        <a:lstStyle/>
        <a:p>
          <a:endParaRPr lang="en-US"/>
        </a:p>
      </dgm:t>
    </dgm:pt>
    <dgm:pt modelId="{41C3C989-0EBE-410B-A0FE-E06EEB0769E3}" type="pres">
      <dgm:prSet presAssocID="{B472A8A6-EE3E-4995-AEA4-D8FBEF2AD4FA}" presName="linear" presStyleCnt="0">
        <dgm:presLayoutVars>
          <dgm:animLvl val="lvl"/>
          <dgm:resizeHandles val="exact"/>
        </dgm:presLayoutVars>
      </dgm:prSet>
      <dgm:spPr/>
    </dgm:pt>
    <dgm:pt modelId="{B62C7355-6BF7-43E1-89B4-2ED025B7D82F}" type="pres">
      <dgm:prSet presAssocID="{E6CA68F2-044B-4935-8F59-02FF493DE864}" presName="parentText" presStyleLbl="node1" presStyleIdx="0" presStyleCnt="4">
        <dgm:presLayoutVars>
          <dgm:chMax val="0"/>
          <dgm:bulletEnabled val="1"/>
        </dgm:presLayoutVars>
      </dgm:prSet>
      <dgm:spPr/>
    </dgm:pt>
    <dgm:pt modelId="{886B52B9-D847-4338-9345-2664020C37A8}" type="pres">
      <dgm:prSet presAssocID="{AC8769B4-C585-4A6E-829E-CC4528271452}" presName="spacer" presStyleCnt="0"/>
      <dgm:spPr/>
    </dgm:pt>
    <dgm:pt modelId="{2D53CB4C-B8B3-4E30-B3F1-27C8EAEBB30A}" type="pres">
      <dgm:prSet presAssocID="{821E0C9B-4252-4633-BF5A-687644735515}" presName="parentText" presStyleLbl="node1" presStyleIdx="1" presStyleCnt="4">
        <dgm:presLayoutVars>
          <dgm:chMax val="0"/>
          <dgm:bulletEnabled val="1"/>
        </dgm:presLayoutVars>
      </dgm:prSet>
      <dgm:spPr/>
    </dgm:pt>
    <dgm:pt modelId="{46239E41-3ABD-42EC-A093-EE5366FBB7BF}" type="pres">
      <dgm:prSet presAssocID="{8902512D-D110-4393-962E-1A6DB9AD4314}" presName="spacer" presStyleCnt="0"/>
      <dgm:spPr/>
    </dgm:pt>
    <dgm:pt modelId="{C2BD2727-C617-4FEB-BC47-8DEEBB462404}" type="pres">
      <dgm:prSet presAssocID="{E2E4D931-4FBE-4551-BF21-FC15B578AECD}" presName="parentText" presStyleLbl="node1" presStyleIdx="2" presStyleCnt="4">
        <dgm:presLayoutVars>
          <dgm:chMax val="0"/>
          <dgm:bulletEnabled val="1"/>
        </dgm:presLayoutVars>
      </dgm:prSet>
      <dgm:spPr/>
    </dgm:pt>
    <dgm:pt modelId="{33A3A8A6-7C96-4011-A97D-613B8010D56D}" type="pres">
      <dgm:prSet presAssocID="{7656EAAF-C055-43E6-8C00-CEAEA268D702}" presName="spacer" presStyleCnt="0"/>
      <dgm:spPr/>
    </dgm:pt>
    <dgm:pt modelId="{04E8286E-96D5-4A4C-A219-D9001BDC096B}" type="pres">
      <dgm:prSet presAssocID="{3577BE87-F079-4F17-BBA3-CBE5EA52958E}" presName="parentText" presStyleLbl="node1" presStyleIdx="3" presStyleCnt="4">
        <dgm:presLayoutVars>
          <dgm:chMax val="0"/>
          <dgm:bulletEnabled val="1"/>
        </dgm:presLayoutVars>
      </dgm:prSet>
      <dgm:spPr/>
    </dgm:pt>
  </dgm:ptLst>
  <dgm:cxnLst>
    <dgm:cxn modelId="{F3C2A510-5FD1-45EA-9661-DE234A782678}" srcId="{B472A8A6-EE3E-4995-AEA4-D8FBEF2AD4FA}" destId="{821E0C9B-4252-4633-BF5A-687644735515}" srcOrd="1" destOrd="0" parTransId="{C7056594-778C-46A3-BD29-66E9DD5B2449}" sibTransId="{8902512D-D110-4393-962E-1A6DB9AD4314}"/>
    <dgm:cxn modelId="{E2DEF91A-BBA1-4A0E-965A-DA55732A6F58}" type="presOf" srcId="{E2E4D931-4FBE-4551-BF21-FC15B578AECD}" destId="{C2BD2727-C617-4FEB-BC47-8DEEBB462404}" srcOrd="0" destOrd="0" presId="urn:microsoft.com/office/officeart/2005/8/layout/vList2"/>
    <dgm:cxn modelId="{E46CE161-0298-44FE-BB24-ACFD14FED8C6}" srcId="{B472A8A6-EE3E-4995-AEA4-D8FBEF2AD4FA}" destId="{3577BE87-F079-4F17-BBA3-CBE5EA52958E}" srcOrd="3" destOrd="0" parTransId="{280BDADA-1C03-4683-AC11-827AC86AA6D7}" sibTransId="{21626D57-7AC1-470F-B79D-94CE0B7BB85B}"/>
    <dgm:cxn modelId="{5454C566-503C-40A8-B67B-D43D524268E8}" srcId="{B472A8A6-EE3E-4995-AEA4-D8FBEF2AD4FA}" destId="{E6CA68F2-044B-4935-8F59-02FF493DE864}" srcOrd="0" destOrd="0" parTransId="{6B41C230-3BA6-461C-99B8-6D5E9CAD4DBB}" sibTransId="{AC8769B4-C585-4A6E-829E-CC4528271452}"/>
    <dgm:cxn modelId="{C73BCC75-0274-41CA-827C-666FAA73673C}" type="presOf" srcId="{B472A8A6-EE3E-4995-AEA4-D8FBEF2AD4FA}" destId="{41C3C989-0EBE-410B-A0FE-E06EEB0769E3}" srcOrd="0" destOrd="0" presId="urn:microsoft.com/office/officeart/2005/8/layout/vList2"/>
    <dgm:cxn modelId="{49A2DEC3-0CD8-45FA-A5B2-8785172E5883}" srcId="{B472A8A6-EE3E-4995-AEA4-D8FBEF2AD4FA}" destId="{E2E4D931-4FBE-4551-BF21-FC15B578AECD}" srcOrd="2" destOrd="0" parTransId="{8F048D58-CC21-4CB2-8EDC-2FBDD22FCD85}" sibTransId="{7656EAAF-C055-43E6-8C00-CEAEA268D702}"/>
    <dgm:cxn modelId="{9C1398CE-DD6F-410E-B5BC-6304D45A459F}" type="presOf" srcId="{E6CA68F2-044B-4935-8F59-02FF493DE864}" destId="{B62C7355-6BF7-43E1-89B4-2ED025B7D82F}" srcOrd="0" destOrd="0" presId="urn:microsoft.com/office/officeart/2005/8/layout/vList2"/>
    <dgm:cxn modelId="{088DE3E5-CB67-478F-89AD-C2EB6AD8547A}" type="presOf" srcId="{3577BE87-F079-4F17-BBA3-CBE5EA52958E}" destId="{04E8286E-96D5-4A4C-A219-D9001BDC096B}" srcOrd="0" destOrd="0" presId="urn:microsoft.com/office/officeart/2005/8/layout/vList2"/>
    <dgm:cxn modelId="{C487D7F0-EC90-4383-B882-2D65619FD2C3}" type="presOf" srcId="{821E0C9B-4252-4633-BF5A-687644735515}" destId="{2D53CB4C-B8B3-4E30-B3F1-27C8EAEBB30A}" srcOrd="0" destOrd="0" presId="urn:microsoft.com/office/officeart/2005/8/layout/vList2"/>
    <dgm:cxn modelId="{327A7693-7A6C-486E-B6C2-4537B34898CC}" type="presParOf" srcId="{41C3C989-0EBE-410B-A0FE-E06EEB0769E3}" destId="{B62C7355-6BF7-43E1-89B4-2ED025B7D82F}" srcOrd="0" destOrd="0" presId="urn:microsoft.com/office/officeart/2005/8/layout/vList2"/>
    <dgm:cxn modelId="{E0C4A939-7B24-427A-85D3-A8F652EA4526}" type="presParOf" srcId="{41C3C989-0EBE-410B-A0FE-E06EEB0769E3}" destId="{886B52B9-D847-4338-9345-2664020C37A8}" srcOrd="1" destOrd="0" presId="urn:microsoft.com/office/officeart/2005/8/layout/vList2"/>
    <dgm:cxn modelId="{F2BEA484-2853-4C20-B95A-38646A4FD302}" type="presParOf" srcId="{41C3C989-0EBE-410B-A0FE-E06EEB0769E3}" destId="{2D53CB4C-B8B3-4E30-B3F1-27C8EAEBB30A}" srcOrd="2" destOrd="0" presId="urn:microsoft.com/office/officeart/2005/8/layout/vList2"/>
    <dgm:cxn modelId="{DA157D85-883B-43E0-8E13-58A26CDF199A}" type="presParOf" srcId="{41C3C989-0EBE-410B-A0FE-E06EEB0769E3}" destId="{46239E41-3ABD-42EC-A093-EE5366FBB7BF}" srcOrd="3" destOrd="0" presId="urn:microsoft.com/office/officeart/2005/8/layout/vList2"/>
    <dgm:cxn modelId="{4D8864C9-589A-4705-8653-03A55FA1D575}" type="presParOf" srcId="{41C3C989-0EBE-410B-A0FE-E06EEB0769E3}" destId="{C2BD2727-C617-4FEB-BC47-8DEEBB462404}" srcOrd="4" destOrd="0" presId="urn:microsoft.com/office/officeart/2005/8/layout/vList2"/>
    <dgm:cxn modelId="{6D1214C1-81FE-49F9-B035-9560384F767F}" type="presParOf" srcId="{41C3C989-0EBE-410B-A0FE-E06EEB0769E3}" destId="{33A3A8A6-7C96-4011-A97D-613B8010D56D}" srcOrd="5" destOrd="0" presId="urn:microsoft.com/office/officeart/2005/8/layout/vList2"/>
    <dgm:cxn modelId="{309BD00F-EE6A-4CF1-BD2A-27E1CDD2B142}" type="presParOf" srcId="{41C3C989-0EBE-410B-A0FE-E06EEB0769E3}" destId="{04E8286E-96D5-4A4C-A219-D9001BDC096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72A8A6-EE3E-4995-AEA4-D8FBEF2AD4F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6CA68F2-044B-4935-8F59-02FF493DE864}">
      <dgm:prSet/>
      <dgm:spPr/>
      <dgm:t>
        <a:bodyPr/>
        <a:lstStyle/>
        <a:p>
          <a:r>
            <a:rPr lang="en-US" dirty="0"/>
            <a:t>1 of our units has 45 of 51 residents being woke up every night for medications, treatments etc.</a:t>
          </a:r>
        </a:p>
      </dgm:t>
    </dgm:pt>
    <dgm:pt modelId="{6B41C230-3BA6-461C-99B8-6D5E9CAD4DBB}" type="parTrans" cxnId="{5454C566-503C-40A8-B67B-D43D524268E8}">
      <dgm:prSet/>
      <dgm:spPr/>
      <dgm:t>
        <a:bodyPr/>
        <a:lstStyle/>
        <a:p>
          <a:endParaRPr lang="en-US"/>
        </a:p>
      </dgm:t>
    </dgm:pt>
    <dgm:pt modelId="{AC8769B4-C585-4A6E-829E-CC4528271452}" type="sibTrans" cxnId="{5454C566-503C-40A8-B67B-D43D524268E8}">
      <dgm:prSet/>
      <dgm:spPr/>
      <dgm:t>
        <a:bodyPr/>
        <a:lstStyle/>
        <a:p>
          <a:endParaRPr lang="en-US"/>
        </a:p>
      </dgm:t>
    </dgm:pt>
    <dgm:pt modelId="{821E0C9B-4252-4633-BF5A-687644735515}">
      <dgm:prSet/>
      <dgm:spPr/>
      <dgm:t>
        <a:bodyPr/>
        <a:lstStyle/>
        <a:p>
          <a:r>
            <a:rPr lang="en-US" dirty="0"/>
            <a:t>Of the 45 residents being awakened at night, 28 of them have recent falls</a:t>
          </a:r>
        </a:p>
      </dgm:t>
    </dgm:pt>
    <dgm:pt modelId="{C7056594-778C-46A3-BD29-66E9DD5B2449}" type="parTrans" cxnId="{F3C2A510-5FD1-45EA-9661-DE234A782678}">
      <dgm:prSet/>
      <dgm:spPr/>
      <dgm:t>
        <a:bodyPr/>
        <a:lstStyle/>
        <a:p>
          <a:endParaRPr lang="en-US"/>
        </a:p>
      </dgm:t>
    </dgm:pt>
    <dgm:pt modelId="{8902512D-D110-4393-962E-1A6DB9AD4314}" type="sibTrans" cxnId="{F3C2A510-5FD1-45EA-9661-DE234A782678}">
      <dgm:prSet/>
      <dgm:spPr/>
      <dgm:t>
        <a:bodyPr/>
        <a:lstStyle/>
        <a:p>
          <a:endParaRPr lang="en-US"/>
        </a:p>
      </dgm:t>
    </dgm:pt>
    <dgm:pt modelId="{E2E4D931-4FBE-4551-BF21-FC15B578AECD}">
      <dgm:prSet/>
      <dgm:spPr/>
      <dgm:t>
        <a:bodyPr/>
        <a:lstStyle/>
        <a:p>
          <a:r>
            <a:rPr lang="en-US"/>
            <a:t>Another of our units have 37 of 41 residents being woke up every night for medications, treatments, etc</a:t>
          </a:r>
        </a:p>
      </dgm:t>
    </dgm:pt>
    <dgm:pt modelId="{8F048D58-CC21-4CB2-8EDC-2FBDD22FCD85}" type="parTrans" cxnId="{49A2DEC3-0CD8-45FA-A5B2-8785172E5883}">
      <dgm:prSet/>
      <dgm:spPr/>
      <dgm:t>
        <a:bodyPr/>
        <a:lstStyle/>
        <a:p>
          <a:endParaRPr lang="en-US"/>
        </a:p>
      </dgm:t>
    </dgm:pt>
    <dgm:pt modelId="{7656EAAF-C055-43E6-8C00-CEAEA268D702}" type="sibTrans" cxnId="{49A2DEC3-0CD8-45FA-A5B2-8785172E5883}">
      <dgm:prSet/>
      <dgm:spPr/>
      <dgm:t>
        <a:bodyPr/>
        <a:lstStyle/>
        <a:p>
          <a:endParaRPr lang="en-US"/>
        </a:p>
      </dgm:t>
    </dgm:pt>
    <dgm:pt modelId="{3577BE87-F079-4F17-BBA3-CBE5EA52958E}">
      <dgm:prSet/>
      <dgm:spPr/>
      <dgm:t>
        <a:bodyPr/>
        <a:lstStyle/>
        <a:p>
          <a:r>
            <a:rPr lang="en-US" dirty="0"/>
            <a:t>Of the 37 residents being awakened at night, 17 of them have recent falls</a:t>
          </a:r>
        </a:p>
      </dgm:t>
    </dgm:pt>
    <dgm:pt modelId="{280BDADA-1C03-4683-AC11-827AC86AA6D7}" type="parTrans" cxnId="{E46CE161-0298-44FE-BB24-ACFD14FED8C6}">
      <dgm:prSet/>
      <dgm:spPr/>
      <dgm:t>
        <a:bodyPr/>
        <a:lstStyle/>
        <a:p>
          <a:endParaRPr lang="en-US"/>
        </a:p>
      </dgm:t>
    </dgm:pt>
    <dgm:pt modelId="{21626D57-7AC1-470F-B79D-94CE0B7BB85B}" type="sibTrans" cxnId="{E46CE161-0298-44FE-BB24-ACFD14FED8C6}">
      <dgm:prSet/>
      <dgm:spPr/>
      <dgm:t>
        <a:bodyPr/>
        <a:lstStyle/>
        <a:p>
          <a:endParaRPr lang="en-US"/>
        </a:p>
      </dgm:t>
    </dgm:pt>
    <dgm:pt modelId="{41C3C989-0EBE-410B-A0FE-E06EEB0769E3}" type="pres">
      <dgm:prSet presAssocID="{B472A8A6-EE3E-4995-AEA4-D8FBEF2AD4FA}" presName="linear" presStyleCnt="0">
        <dgm:presLayoutVars>
          <dgm:animLvl val="lvl"/>
          <dgm:resizeHandles val="exact"/>
        </dgm:presLayoutVars>
      </dgm:prSet>
      <dgm:spPr/>
    </dgm:pt>
    <dgm:pt modelId="{B62C7355-6BF7-43E1-89B4-2ED025B7D82F}" type="pres">
      <dgm:prSet presAssocID="{E6CA68F2-044B-4935-8F59-02FF493DE864}" presName="parentText" presStyleLbl="node1" presStyleIdx="0" presStyleCnt="4">
        <dgm:presLayoutVars>
          <dgm:chMax val="0"/>
          <dgm:bulletEnabled val="1"/>
        </dgm:presLayoutVars>
      </dgm:prSet>
      <dgm:spPr/>
    </dgm:pt>
    <dgm:pt modelId="{886B52B9-D847-4338-9345-2664020C37A8}" type="pres">
      <dgm:prSet presAssocID="{AC8769B4-C585-4A6E-829E-CC4528271452}" presName="spacer" presStyleCnt="0"/>
      <dgm:spPr/>
    </dgm:pt>
    <dgm:pt modelId="{2D53CB4C-B8B3-4E30-B3F1-27C8EAEBB30A}" type="pres">
      <dgm:prSet presAssocID="{821E0C9B-4252-4633-BF5A-687644735515}" presName="parentText" presStyleLbl="node1" presStyleIdx="1" presStyleCnt="4">
        <dgm:presLayoutVars>
          <dgm:chMax val="0"/>
          <dgm:bulletEnabled val="1"/>
        </dgm:presLayoutVars>
      </dgm:prSet>
      <dgm:spPr/>
    </dgm:pt>
    <dgm:pt modelId="{46239E41-3ABD-42EC-A093-EE5366FBB7BF}" type="pres">
      <dgm:prSet presAssocID="{8902512D-D110-4393-962E-1A6DB9AD4314}" presName="spacer" presStyleCnt="0"/>
      <dgm:spPr/>
    </dgm:pt>
    <dgm:pt modelId="{C2BD2727-C617-4FEB-BC47-8DEEBB462404}" type="pres">
      <dgm:prSet presAssocID="{E2E4D931-4FBE-4551-BF21-FC15B578AECD}" presName="parentText" presStyleLbl="node1" presStyleIdx="2" presStyleCnt="4">
        <dgm:presLayoutVars>
          <dgm:chMax val="0"/>
          <dgm:bulletEnabled val="1"/>
        </dgm:presLayoutVars>
      </dgm:prSet>
      <dgm:spPr/>
    </dgm:pt>
    <dgm:pt modelId="{33A3A8A6-7C96-4011-A97D-613B8010D56D}" type="pres">
      <dgm:prSet presAssocID="{7656EAAF-C055-43E6-8C00-CEAEA268D702}" presName="spacer" presStyleCnt="0"/>
      <dgm:spPr/>
    </dgm:pt>
    <dgm:pt modelId="{04E8286E-96D5-4A4C-A219-D9001BDC096B}" type="pres">
      <dgm:prSet presAssocID="{3577BE87-F079-4F17-BBA3-CBE5EA52958E}" presName="parentText" presStyleLbl="node1" presStyleIdx="3" presStyleCnt="4">
        <dgm:presLayoutVars>
          <dgm:chMax val="0"/>
          <dgm:bulletEnabled val="1"/>
        </dgm:presLayoutVars>
      </dgm:prSet>
      <dgm:spPr/>
    </dgm:pt>
  </dgm:ptLst>
  <dgm:cxnLst>
    <dgm:cxn modelId="{F3C2A510-5FD1-45EA-9661-DE234A782678}" srcId="{B472A8A6-EE3E-4995-AEA4-D8FBEF2AD4FA}" destId="{821E0C9B-4252-4633-BF5A-687644735515}" srcOrd="1" destOrd="0" parTransId="{C7056594-778C-46A3-BD29-66E9DD5B2449}" sibTransId="{8902512D-D110-4393-962E-1A6DB9AD4314}"/>
    <dgm:cxn modelId="{E2DEF91A-BBA1-4A0E-965A-DA55732A6F58}" type="presOf" srcId="{E2E4D931-4FBE-4551-BF21-FC15B578AECD}" destId="{C2BD2727-C617-4FEB-BC47-8DEEBB462404}" srcOrd="0" destOrd="0" presId="urn:microsoft.com/office/officeart/2005/8/layout/vList2"/>
    <dgm:cxn modelId="{E46CE161-0298-44FE-BB24-ACFD14FED8C6}" srcId="{B472A8A6-EE3E-4995-AEA4-D8FBEF2AD4FA}" destId="{3577BE87-F079-4F17-BBA3-CBE5EA52958E}" srcOrd="3" destOrd="0" parTransId="{280BDADA-1C03-4683-AC11-827AC86AA6D7}" sibTransId="{21626D57-7AC1-470F-B79D-94CE0B7BB85B}"/>
    <dgm:cxn modelId="{5454C566-503C-40A8-B67B-D43D524268E8}" srcId="{B472A8A6-EE3E-4995-AEA4-D8FBEF2AD4FA}" destId="{E6CA68F2-044B-4935-8F59-02FF493DE864}" srcOrd="0" destOrd="0" parTransId="{6B41C230-3BA6-461C-99B8-6D5E9CAD4DBB}" sibTransId="{AC8769B4-C585-4A6E-829E-CC4528271452}"/>
    <dgm:cxn modelId="{C73BCC75-0274-41CA-827C-666FAA73673C}" type="presOf" srcId="{B472A8A6-EE3E-4995-AEA4-D8FBEF2AD4FA}" destId="{41C3C989-0EBE-410B-A0FE-E06EEB0769E3}" srcOrd="0" destOrd="0" presId="urn:microsoft.com/office/officeart/2005/8/layout/vList2"/>
    <dgm:cxn modelId="{49A2DEC3-0CD8-45FA-A5B2-8785172E5883}" srcId="{B472A8A6-EE3E-4995-AEA4-D8FBEF2AD4FA}" destId="{E2E4D931-4FBE-4551-BF21-FC15B578AECD}" srcOrd="2" destOrd="0" parTransId="{8F048D58-CC21-4CB2-8EDC-2FBDD22FCD85}" sibTransId="{7656EAAF-C055-43E6-8C00-CEAEA268D702}"/>
    <dgm:cxn modelId="{9C1398CE-DD6F-410E-B5BC-6304D45A459F}" type="presOf" srcId="{E6CA68F2-044B-4935-8F59-02FF493DE864}" destId="{B62C7355-6BF7-43E1-89B4-2ED025B7D82F}" srcOrd="0" destOrd="0" presId="urn:microsoft.com/office/officeart/2005/8/layout/vList2"/>
    <dgm:cxn modelId="{088DE3E5-CB67-478F-89AD-C2EB6AD8547A}" type="presOf" srcId="{3577BE87-F079-4F17-BBA3-CBE5EA52958E}" destId="{04E8286E-96D5-4A4C-A219-D9001BDC096B}" srcOrd="0" destOrd="0" presId="urn:microsoft.com/office/officeart/2005/8/layout/vList2"/>
    <dgm:cxn modelId="{C487D7F0-EC90-4383-B882-2D65619FD2C3}" type="presOf" srcId="{821E0C9B-4252-4633-BF5A-687644735515}" destId="{2D53CB4C-B8B3-4E30-B3F1-27C8EAEBB30A}" srcOrd="0" destOrd="0" presId="urn:microsoft.com/office/officeart/2005/8/layout/vList2"/>
    <dgm:cxn modelId="{327A7693-7A6C-486E-B6C2-4537B34898CC}" type="presParOf" srcId="{41C3C989-0EBE-410B-A0FE-E06EEB0769E3}" destId="{B62C7355-6BF7-43E1-89B4-2ED025B7D82F}" srcOrd="0" destOrd="0" presId="urn:microsoft.com/office/officeart/2005/8/layout/vList2"/>
    <dgm:cxn modelId="{E0C4A939-7B24-427A-85D3-A8F652EA4526}" type="presParOf" srcId="{41C3C989-0EBE-410B-A0FE-E06EEB0769E3}" destId="{886B52B9-D847-4338-9345-2664020C37A8}" srcOrd="1" destOrd="0" presId="urn:microsoft.com/office/officeart/2005/8/layout/vList2"/>
    <dgm:cxn modelId="{F2BEA484-2853-4C20-B95A-38646A4FD302}" type="presParOf" srcId="{41C3C989-0EBE-410B-A0FE-E06EEB0769E3}" destId="{2D53CB4C-B8B3-4E30-B3F1-27C8EAEBB30A}" srcOrd="2" destOrd="0" presId="urn:microsoft.com/office/officeart/2005/8/layout/vList2"/>
    <dgm:cxn modelId="{DA157D85-883B-43E0-8E13-58A26CDF199A}" type="presParOf" srcId="{41C3C989-0EBE-410B-A0FE-E06EEB0769E3}" destId="{46239E41-3ABD-42EC-A093-EE5366FBB7BF}" srcOrd="3" destOrd="0" presId="urn:microsoft.com/office/officeart/2005/8/layout/vList2"/>
    <dgm:cxn modelId="{4D8864C9-589A-4705-8653-03A55FA1D575}" type="presParOf" srcId="{41C3C989-0EBE-410B-A0FE-E06EEB0769E3}" destId="{C2BD2727-C617-4FEB-BC47-8DEEBB462404}" srcOrd="4" destOrd="0" presId="urn:microsoft.com/office/officeart/2005/8/layout/vList2"/>
    <dgm:cxn modelId="{6D1214C1-81FE-49F9-B035-9560384F767F}" type="presParOf" srcId="{41C3C989-0EBE-410B-A0FE-E06EEB0769E3}" destId="{33A3A8A6-7C96-4011-A97D-613B8010D56D}" srcOrd="5" destOrd="0" presId="urn:microsoft.com/office/officeart/2005/8/layout/vList2"/>
    <dgm:cxn modelId="{309BD00F-EE6A-4CF1-BD2A-27E1CDD2B142}" type="presParOf" srcId="{41C3C989-0EBE-410B-A0FE-E06EEB0769E3}" destId="{04E8286E-96D5-4A4C-A219-D9001BDC096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B3DA5E-6FF6-4825-81FC-34BF887103E0}"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0F18D310-FAD0-4D25-85EE-F7686E6C293E}">
      <dgm:prSet/>
      <dgm:spPr/>
      <dgm:t>
        <a:bodyPr/>
        <a:lstStyle/>
        <a:p>
          <a:r>
            <a:rPr lang="en-US"/>
            <a:t>Sleep is crucial for all of us and important for the health of our residents</a:t>
          </a:r>
        </a:p>
      </dgm:t>
    </dgm:pt>
    <dgm:pt modelId="{A521E2D3-127F-4DB3-B626-CD8A9A40C996}" type="parTrans" cxnId="{DB24BB74-F734-4DA9-B37E-2713BF0561E1}">
      <dgm:prSet/>
      <dgm:spPr/>
      <dgm:t>
        <a:bodyPr/>
        <a:lstStyle/>
        <a:p>
          <a:endParaRPr lang="en-US"/>
        </a:p>
      </dgm:t>
    </dgm:pt>
    <dgm:pt modelId="{FC6BFBE3-8871-45D3-968E-3AA4CE36EAB1}" type="sibTrans" cxnId="{DB24BB74-F734-4DA9-B37E-2713BF0561E1}">
      <dgm:prSet/>
      <dgm:spPr/>
      <dgm:t>
        <a:bodyPr/>
        <a:lstStyle/>
        <a:p>
          <a:endParaRPr lang="en-US"/>
        </a:p>
      </dgm:t>
    </dgm:pt>
    <dgm:pt modelId="{67812899-8996-4431-A9CC-8720F269C6AE}">
      <dgm:prSet/>
      <dgm:spPr/>
      <dgm:t>
        <a:bodyPr/>
        <a:lstStyle/>
        <a:p>
          <a:r>
            <a:rPr lang="en-US"/>
            <a:t>Lack of sleep in our residents contributes to falls/injuries</a:t>
          </a:r>
        </a:p>
      </dgm:t>
    </dgm:pt>
    <dgm:pt modelId="{1A9F9030-69B0-40C4-A355-0444B484E361}" type="parTrans" cxnId="{2D1786C4-63E2-40E9-92AD-371EF3C530AB}">
      <dgm:prSet/>
      <dgm:spPr/>
      <dgm:t>
        <a:bodyPr/>
        <a:lstStyle/>
        <a:p>
          <a:endParaRPr lang="en-US"/>
        </a:p>
      </dgm:t>
    </dgm:pt>
    <dgm:pt modelId="{DEE5B89A-A910-495B-957D-51518FBF39EA}" type="sibTrans" cxnId="{2D1786C4-63E2-40E9-92AD-371EF3C530AB}">
      <dgm:prSet/>
      <dgm:spPr/>
      <dgm:t>
        <a:bodyPr/>
        <a:lstStyle/>
        <a:p>
          <a:endParaRPr lang="en-US"/>
        </a:p>
      </dgm:t>
    </dgm:pt>
    <dgm:pt modelId="{163B5516-C555-43C7-8590-B631E5C31C25}">
      <dgm:prSet/>
      <dgm:spPr/>
      <dgm:t>
        <a:bodyPr/>
        <a:lstStyle/>
        <a:p>
          <a:r>
            <a:rPr lang="en-US"/>
            <a:t>Lack of sleep in our residents contributes to memory impairment</a:t>
          </a:r>
        </a:p>
      </dgm:t>
    </dgm:pt>
    <dgm:pt modelId="{BB752B9B-A66B-4FC5-B004-B0C07500ED25}" type="parTrans" cxnId="{C577EF71-4890-4B60-81AB-2B6F9B8B4DE2}">
      <dgm:prSet/>
      <dgm:spPr/>
      <dgm:t>
        <a:bodyPr/>
        <a:lstStyle/>
        <a:p>
          <a:endParaRPr lang="en-US"/>
        </a:p>
      </dgm:t>
    </dgm:pt>
    <dgm:pt modelId="{4DA5BF05-2CCC-45A5-A5CD-D8C921546351}" type="sibTrans" cxnId="{C577EF71-4890-4B60-81AB-2B6F9B8B4DE2}">
      <dgm:prSet/>
      <dgm:spPr/>
      <dgm:t>
        <a:bodyPr/>
        <a:lstStyle/>
        <a:p>
          <a:endParaRPr lang="en-US"/>
        </a:p>
      </dgm:t>
    </dgm:pt>
    <dgm:pt modelId="{8D21FB66-F481-42B3-95E1-85C8324906F6}">
      <dgm:prSet/>
      <dgm:spPr/>
      <dgm:t>
        <a:bodyPr/>
        <a:lstStyle/>
        <a:p>
          <a:r>
            <a:rPr lang="en-US"/>
            <a:t>Lack of sleep in our residents can contribute to mood changes &amp; behaviors</a:t>
          </a:r>
        </a:p>
      </dgm:t>
    </dgm:pt>
    <dgm:pt modelId="{59866436-A453-434F-9477-B7027AE95C0E}" type="parTrans" cxnId="{143EF917-D797-4A30-A3B3-ABB6D0DC92B1}">
      <dgm:prSet/>
      <dgm:spPr/>
      <dgm:t>
        <a:bodyPr/>
        <a:lstStyle/>
        <a:p>
          <a:endParaRPr lang="en-US"/>
        </a:p>
      </dgm:t>
    </dgm:pt>
    <dgm:pt modelId="{1D7A648A-B12F-41A8-AACD-0B527AA50FAE}" type="sibTrans" cxnId="{143EF917-D797-4A30-A3B3-ABB6D0DC92B1}">
      <dgm:prSet/>
      <dgm:spPr/>
      <dgm:t>
        <a:bodyPr/>
        <a:lstStyle/>
        <a:p>
          <a:endParaRPr lang="en-US"/>
        </a:p>
      </dgm:t>
    </dgm:pt>
    <dgm:pt modelId="{C26936B9-C84C-4EF0-94F8-7BEB74DF0FB7}">
      <dgm:prSet/>
      <dgm:spPr/>
      <dgm:t>
        <a:bodyPr/>
        <a:lstStyle/>
        <a:p>
          <a:r>
            <a:rPr lang="en-US"/>
            <a:t>Lack of sleep can contribute to changes in health such as weight loss, infections, changes in condition</a:t>
          </a:r>
        </a:p>
      </dgm:t>
    </dgm:pt>
    <dgm:pt modelId="{6F6F3D41-71B1-4191-B885-6EBF9D941C5B}" type="parTrans" cxnId="{1387E52E-5366-4C92-BA36-CFBB7A4D370F}">
      <dgm:prSet/>
      <dgm:spPr/>
      <dgm:t>
        <a:bodyPr/>
        <a:lstStyle/>
        <a:p>
          <a:endParaRPr lang="en-US"/>
        </a:p>
      </dgm:t>
    </dgm:pt>
    <dgm:pt modelId="{7124588B-E935-4DE7-B2EB-71DD3C2D66B1}" type="sibTrans" cxnId="{1387E52E-5366-4C92-BA36-CFBB7A4D370F}">
      <dgm:prSet/>
      <dgm:spPr/>
      <dgm:t>
        <a:bodyPr/>
        <a:lstStyle/>
        <a:p>
          <a:endParaRPr lang="en-US"/>
        </a:p>
      </dgm:t>
    </dgm:pt>
    <dgm:pt modelId="{63516E2E-17AE-4A05-9DFF-3988994F1B85}" type="pres">
      <dgm:prSet presAssocID="{C0B3DA5E-6FF6-4825-81FC-34BF887103E0}" presName="diagram" presStyleCnt="0">
        <dgm:presLayoutVars>
          <dgm:dir/>
          <dgm:resizeHandles val="exact"/>
        </dgm:presLayoutVars>
      </dgm:prSet>
      <dgm:spPr/>
    </dgm:pt>
    <dgm:pt modelId="{B3DCF950-74F2-444D-A543-55F71B4298DB}" type="pres">
      <dgm:prSet presAssocID="{0F18D310-FAD0-4D25-85EE-F7686E6C293E}" presName="node" presStyleLbl="node1" presStyleIdx="0" presStyleCnt="5">
        <dgm:presLayoutVars>
          <dgm:bulletEnabled val="1"/>
        </dgm:presLayoutVars>
      </dgm:prSet>
      <dgm:spPr/>
    </dgm:pt>
    <dgm:pt modelId="{F635354A-A8C4-435F-B06A-FD7EB3386B89}" type="pres">
      <dgm:prSet presAssocID="{FC6BFBE3-8871-45D3-968E-3AA4CE36EAB1}" presName="sibTrans" presStyleCnt="0"/>
      <dgm:spPr/>
    </dgm:pt>
    <dgm:pt modelId="{D590E813-F272-4581-A359-C368DB6606D1}" type="pres">
      <dgm:prSet presAssocID="{67812899-8996-4431-A9CC-8720F269C6AE}" presName="node" presStyleLbl="node1" presStyleIdx="1" presStyleCnt="5">
        <dgm:presLayoutVars>
          <dgm:bulletEnabled val="1"/>
        </dgm:presLayoutVars>
      </dgm:prSet>
      <dgm:spPr/>
    </dgm:pt>
    <dgm:pt modelId="{57C70A06-4B1B-4EE2-B4F9-3C162341EFDC}" type="pres">
      <dgm:prSet presAssocID="{DEE5B89A-A910-495B-957D-51518FBF39EA}" presName="sibTrans" presStyleCnt="0"/>
      <dgm:spPr/>
    </dgm:pt>
    <dgm:pt modelId="{8095F7AC-8D83-4799-B2B7-2CBE840FFF0C}" type="pres">
      <dgm:prSet presAssocID="{163B5516-C555-43C7-8590-B631E5C31C25}" presName="node" presStyleLbl="node1" presStyleIdx="2" presStyleCnt="5">
        <dgm:presLayoutVars>
          <dgm:bulletEnabled val="1"/>
        </dgm:presLayoutVars>
      </dgm:prSet>
      <dgm:spPr/>
    </dgm:pt>
    <dgm:pt modelId="{E990A4D2-0742-41C3-810F-12FAE410DBA1}" type="pres">
      <dgm:prSet presAssocID="{4DA5BF05-2CCC-45A5-A5CD-D8C921546351}" presName="sibTrans" presStyleCnt="0"/>
      <dgm:spPr/>
    </dgm:pt>
    <dgm:pt modelId="{CA4850A3-311B-47F4-8012-28B37DAF402D}" type="pres">
      <dgm:prSet presAssocID="{8D21FB66-F481-42B3-95E1-85C8324906F6}" presName="node" presStyleLbl="node1" presStyleIdx="3" presStyleCnt="5">
        <dgm:presLayoutVars>
          <dgm:bulletEnabled val="1"/>
        </dgm:presLayoutVars>
      </dgm:prSet>
      <dgm:spPr/>
    </dgm:pt>
    <dgm:pt modelId="{ECAEB698-C399-42BF-8B4A-89507CE13FB3}" type="pres">
      <dgm:prSet presAssocID="{1D7A648A-B12F-41A8-AACD-0B527AA50FAE}" presName="sibTrans" presStyleCnt="0"/>
      <dgm:spPr/>
    </dgm:pt>
    <dgm:pt modelId="{31DCD354-83E3-4D9D-B1BA-5E03D2AA554F}" type="pres">
      <dgm:prSet presAssocID="{C26936B9-C84C-4EF0-94F8-7BEB74DF0FB7}" presName="node" presStyleLbl="node1" presStyleIdx="4" presStyleCnt="5">
        <dgm:presLayoutVars>
          <dgm:bulletEnabled val="1"/>
        </dgm:presLayoutVars>
      </dgm:prSet>
      <dgm:spPr/>
    </dgm:pt>
  </dgm:ptLst>
  <dgm:cxnLst>
    <dgm:cxn modelId="{143EF917-D797-4A30-A3B3-ABB6D0DC92B1}" srcId="{C0B3DA5E-6FF6-4825-81FC-34BF887103E0}" destId="{8D21FB66-F481-42B3-95E1-85C8324906F6}" srcOrd="3" destOrd="0" parTransId="{59866436-A453-434F-9477-B7027AE95C0E}" sibTransId="{1D7A648A-B12F-41A8-AACD-0B527AA50FAE}"/>
    <dgm:cxn modelId="{1387E52E-5366-4C92-BA36-CFBB7A4D370F}" srcId="{C0B3DA5E-6FF6-4825-81FC-34BF887103E0}" destId="{C26936B9-C84C-4EF0-94F8-7BEB74DF0FB7}" srcOrd="4" destOrd="0" parTransId="{6F6F3D41-71B1-4191-B885-6EBF9D941C5B}" sibTransId="{7124588B-E935-4DE7-B2EB-71DD3C2D66B1}"/>
    <dgm:cxn modelId="{90016938-460F-4A14-BCC4-26ED02FFE043}" type="presOf" srcId="{C26936B9-C84C-4EF0-94F8-7BEB74DF0FB7}" destId="{31DCD354-83E3-4D9D-B1BA-5E03D2AA554F}" srcOrd="0" destOrd="0" presId="urn:microsoft.com/office/officeart/2005/8/layout/default"/>
    <dgm:cxn modelId="{2015C56D-76DD-4BAE-87F4-642D27AD0F66}" type="presOf" srcId="{163B5516-C555-43C7-8590-B631E5C31C25}" destId="{8095F7AC-8D83-4799-B2B7-2CBE840FFF0C}" srcOrd="0" destOrd="0" presId="urn:microsoft.com/office/officeart/2005/8/layout/default"/>
    <dgm:cxn modelId="{67186B51-EF92-4128-BA83-5F6AF8C94031}" type="presOf" srcId="{0F18D310-FAD0-4D25-85EE-F7686E6C293E}" destId="{B3DCF950-74F2-444D-A543-55F71B4298DB}" srcOrd="0" destOrd="0" presId="urn:microsoft.com/office/officeart/2005/8/layout/default"/>
    <dgm:cxn modelId="{C577EF71-4890-4B60-81AB-2B6F9B8B4DE2}" srcId="{C0B3DA5E-6FF6-4825-81FC-34BF887103E0}" destId="{163B5516-C555-43C7-8590-B631E5C31C25}" srcOrd="2" destOrd="0" parTransId="{BB752B9B-A66B-4FC5-B004-B0C07500ED25}" sibTransId="{4DA5BF05-2CCC-45A5-A5CD-D8C921546351}"/>
    <dgm:cxn modelId="{DB24BB74-F734-4DA9-B37E-2713BF0561E1}" srcId="{C0B3DA5E-6FF6-4825-81FC-34BF887103E0}" destId="{0F18D310-FAD0-4D25-85EE-F7686E6C293E}" srcOrd="0" destOrd="0" parTransId="{A521E2D3-127F-4DB3-B626-CD8A9A40C996}" sibTransId="{FC6BFBE3-8871-45D3-968E-3AA4CE36EAB1}"/>
    <dgm:cxn modelId="{3F508B87-3119-4082-8295-CD80868100A7}" type="presOf" srcId="{C0B3DA5E-6FF6-4825-81FC-34BF887103E0}" destId="{63516E2E-17AE-4A05-9DFF-3988994F1B85}" srcOrd="0" destOrd="0" presId="urn:microsoft.com/office/officeart/2005/8/layout/default"/>
    <dgm:cxn modelId="{CAB0C68F-331F-418D-9D1F-6881DCE27E9E}" type="presOf" srcId="{67812899-8996-4431-A9CC-8720F269C6AE}" destId="{D590E813-F272-4581-A359-C368DB6606D1}" srcOrd="0" destOrd="0" presId="urn:microsoft.com/office/officeart/2005/8/layout/default"/>
    <dgm:cxn modelId="{59540F91-E44E-47D7-8557-6DDA3F93B77E}" type="presOf" srcId="{8D21FB66-F481-42B3-95E1-85C8324906F6}" destId="{CA4850A3-311B-47F4-8012-28B37DAF402D}" srcOrd="0" destOrd="0" presId="urn:microsoft.com/office/officeart/2005/8/layout/default"/>
    <dgm:cxn modelId="{2D1786C4-63E2-40E9-92AD-371EF3C530AB}" srcId="{C0B3DA5E-6FF6-4825-81FC-34BF887103E0}" destId="{67812899-8996-4431-A9CC-8720F269C6AE}" srcOrd="1" destOrd="0" parTransId="{1A9F9030-69B0-40C4-A355-0444B484E361}" sibTransId="{DEE5B89A-A910-495B-957D-51518FBF39EA}"/>
    <dgm:cxn modelId="{E65BF884-7B47-4352-864F-1764F6A2FE0C}" type="presParOf" srcId="{63516E2E-17AE-4A05-9DFF-3988994F1B85}" destId="{B3DCF950-74F2-444D-A543-55F71B4298DB}" srcOrd="0" destOrd="0" presId="urn:microsoft.com/office/officeart/2005/8/layout/default"/>
    <dgm:cxn modelId="{C506C06D-18F5-42A7-90DC-8ABCC1E8D861}" type="presParOf" srcId="{63516E2E-17AE-4A05-9DFF-3988994F1B85}" destId="{F635354A-A8C4-435F-B06A-FD7EB3386B89}" srcOrd="1" destOrd="0" presId="urn:microsoft.com/office/officeart/2005/8/layout/default"/>
    <dgm:cxn modelId="{B68DA69A-1698-48EB-A495-74F346F32BC2}" type="presParOf" srcId="{63516E2E-17AE-4A05-9DFF-3988994F1B85}" destId="{D590E813-F272-4581-A359-C368DB6606D1}" srcOrd="2" destOrd="0" presId="urn:microsoft.com/office/officeart/2005/8/layout/default"/>
    <dgm:cxn modelId="{33CF2362-8DBA-446C-BA58-724C4A7F96E2}" type="presParOf" srcId="{63516E2E-17AE-4A05-9DFF-3988994F1B85}" destId="{57C70A06-4B1B-4EE2-B4F9-3C162341EFDC}" srcOrd="3" destOrd="0" presId="urn:microsoft.com/office/officeart/2005/8/layout/default"/>
    <dgm:cxn modelId="{940694D4-DFC0-4A26-9027-16358DCF3A81}" type="presParOf" srcId="{63516E2E-17AE-4A05-9DFF-3988994F1B85}" destId="{8095F7AC-8D83-4799-B2B7-2CBE840FFF0C}" srcOrd="4" destOrd="0" presId="urn:microsoft.com/office/officeart/2005/8/layout/default"/>
    <dgm:cxn modelId="{437FB7C7-EC4B-40DB-8118-7FF257D408EF}" type="presParOf" srcId="{63516E2E-17AE-4A05-9DFF-3988994F1B85}" destId="{E990A4D2-0742-41C3-810F-12FAE410DBA1}" srcOrd="5" destOrd="0" presId="urn:microsoft.com/office/officeart/2005/8/layout/default"/>
    <dgm:cxn modelId="{316E8D3D-F8F9-44F3-B4EF-3CF712519BE7}" type="presParOf" srcId="{63516E2E-17AE-4A05-9DFF-3988994F1B85}" destId="{CA4850A3-311B-47F4-8012-28B37DAF402D}" srcOrd="6" destOrd="0" presId="urn:microsoft.com/office/officeart/2005/8/layout/default"/>
    <dgm:cxn modelId="{EF370E4D-87D4-4F79-B8BD-63E090F99D3E}" type="presParOf" srcId="{63516E2E-17AE-4A05-9DFF-3988994F1B85}" destId="{ECAEB698-C399-42BF-8B4A-89507CE13FB3}" srcOrd="7" destOrd="0" presId="urn:microsoft.com/office/officeart/2005/8/layout/default"/>
    <dgm:cxn modelId="{2DA8D32F-0974-4C9B-8274-29B89E006E07}" type="presParOf" srcId="{63516E2E-17AE-4A05-9DFF-3988994F1B85}" destId="{31DCD354-83E3-4D9D-B1BA-5E03D2AA554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34DC22-DEBB-4EA5-85AC-CE9EC44CDA6E}"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CE6869B2-60F9-40A4-817C-6BC8076FEC78}">
      <dgm:prSet/>
      <dgm:spPr/>
      <dgm:t>
        <a:bodyPr/>
        <a:lstStyle/>
        <a:p>
          <a:r>
            <a:rPr lang="en-US"/>
            <a:t>Synthroid, levothyroxine</a:t>
          </a:r>
        </a:p>
      </dgm:t>
    </dgm:pt>
    <dgm:pt modelId="{2344E679-1046-4FF4-BB54-C319DB4D0663}" type="parTrans" cxnId="{26D4CC80-8504-4F06-A3B4-8B16A4DDA012}">
      <dgm:prSet/>
      <dgm:spPr/>
      <dgm:t>
        <a:bodyPr/>
        <a:lstStyle/>
        <a:p>
          <a:endParaRPr lang="en-US"/>
        </a:p>
      </dgm:t>
    </dgm:pt>
    <dgm:pt modelId="{C49351E4-21C4-4B12-8ADF-7918B782BE5E}" type="sibTrans" cxnId="{26D4CC80-8504-4F06-A3B4-8B16A4DDA012}">
      <dgm:prSet/>
      <dgm:spPr/>
      <dgm:t>
        <a:bodyPr/>
        <a:lstStyle/>
        <a:p>
          <a:endParaRPr lang="en-US"/>
        </a:p>
      </dgm:t>
    </dgm:pt>
    <dgm:pt modelId="{38B7CD2F-0B02-4CA5-955E-7D4B3BF7C615}">
      <dgm:prSet/>
      <dgm:spPr/>
      <dgm:t>
        <a:bodyPr/>
        <a:lstStyle/>
        <a:p>
          <a:r>
            <a:rPr lang="en-US"/>
            <a:t>PPI’s- protonix, nexium, ompeprozole</a:t>
          </a:r>
        </a:p>
      </dgm:t>
    </dgm:pt>
    <dgm:pt modelId="{F6069C77-9D67-412D-BFDF-5E655BE85F30}" type="parTrans" cxnId="{A9E2C3AE-787A-46AA-9846-F6D8CD1020F4}">
      <dgm:prSet/>
      <dgm:spPr/>
      <dgm:t>
        <a:bodyPr/>
        <a:lstStyle/>
        <a:p>
          <a:endParaRPr lang="en-US"/>
        </a:p>
      </dgm:t>
    </dgm:pt>
    <dgm:pt modelId="{1376EBBA-D3FF-4904-9C7E-06489079921F}" type="sibTrans" cxnId="{A9E2C3AE-787A-46AA-9846-F6D8CD1020F4}">
      <dgm:prSet/>
      <dgm:spPr/>
      <dgm:t>
        <a:bodyPr/>
        <a:lstStyle/>
        <a:p>
          <a:endParaRPr lang="en-US"/>
        </a:p>
      </dgm:t>
    </dgm:pt>
    <dgm:pt modelId="{FD08F070-4C26-469D-9428-27EB4B94FEC9}">
      <dgm:prSet/>
      <dgm:spPr/>
      <dgm:t>
        <a:bodyPr/>
        <a:lstStyle/>
        <a:p>
          <a:r>
            <a:rPr lang="en-US"/>
            <a:t>Insulin and blood glucose testing</a:t>
          </a:r>
        </a:p>
      </dgm:t>
    </dgm:pt>
    <dgm:pt modelId="{9136821E-0600-4D31-83B6-ADF08BD99A33}" type="parTrans" cxnId="{366F139F-8ED8-46B2-9920-D33DFA3071A1}">
      <dgm:prSet/>
      <dgm:spPr/>
      <dgm:t>
        <a:bodyPr/>
        <a:lstStyle/>
        <a:p>
          <a:endParaRPr lang="en-US"/>
        </a:p>
      </dgm:t>
    </dgm:pt>
    <dgm:pt modelId="{4CB67A92-FD01-4365-9187-EA9ABC2DA9BC}" type="sibTrans" cxnId="{366F139F-8ED8-46B2-9920-D33DFA3071A1}">
      <dgm:prSet/>
      <dgm:spPr/>
      <dgm:t>
        <a:bodyPr/>
        <a:lstStyle/>
        <a:p>
          <a:endParaRPr lang="en-US"/>
        </a:p>
      </dgm:t>
    </dgm:pt>
    <dgm:pt modelId="{FB034A22-6A71-42B1-9962-4FE43A3BABB1}">
      <dgm:prSet/>
      <dgm:spPr/>
      <dgm:t>
        <a:bodyPr/>
        <a:lstStyle/>
        <a:p>
          <a:r>
            <a:rPr lang="en-US"/>
            <a:t>Eye drops</a:t>
          </a:r>
        </a:p>
      </dgm:t>
    </dgm:pt>
    <dgm:pt modelId="{8017823E-8B72-40F0-B21B-53BBBBEA4CEF}" type="parTrans" cxnId="{D7D356EF-FFDE-4B98-9B29-CBD6AC5D6FC0}">
      <dgm:prSet/>
      <dgm:spPr/>
      <dgm:t>
        <a:bodyPr/>
        <a:lstStyle/>
        <a:p>
          <a:endParaRPr lang="en-US"/>
        </a:p>
      </dgm:t>
    </dgm:pt>
    <dgm:pt modelId="{2F6CA575-C216-4FC5-91FF-04565EF46662}" type="sibTrans" cxnId="{D7D356EF-FFDE-4B98-9B29-CBD6AC5D6FC0}">
      <dgm:prSet/>
      <dgm:spPr/>
      <dgm:t>
        <a:bodyPr/>
        <a:lstStyle/>
        <a:p>
          <a:endParaRPr lang="en-US"/>
        </a:p>
      </dgm:t>
    </dgm:pt>
    <dgm:pt modelId="{6B9F3481-D2D3-46AF-86ED-FF3BB23967DA}">
      <dgm:prSet/>
      <dgm:spPr/>
      <dgm:t>
        <a:bodyPr/>
        <a:lstStyle/>
        <a:p>
          <a:r>
            <a:rPr lang="en-US"/>
            <a:t>Neurontin</a:t>
          </a:r>
        </a:p>
      </dgm:t>
    </dgm:pt>
    <dgm:pt modelId="{34997B45-FEC2-4EAF-AFE1-3875F873B02A}" type="parTrans" cxnId="{C9BE4C07-C170-432A-8A26-FE03DEABE04B}">
      <dgm:prSet/>
      <dgm:spPr/>
      <dgm:t>
        <a:bodyPr/>
        <a:lstStyle/>
        <a:p>
          <a:endParaRPr lang="en-US"/>
        </a:p>
      </dgm:t>
    </dgm:pt>
    <dgm:pt modelId="{51690C77-9A99-4173-9E84-817A9922AA03}" type="sibTrans" cxnId="{C9BE4C07-C170-432A-8A26-FE03DEABE04B}">
      <dgm:prSet/>
      <dgm:spPr/>
      <dgm:t>
        <a:bodyPr/>
        <a:lstStyle/>
        <a:p>
          <a:endParaRPr lang="en-US"/>
        </a:p>
      </dgm:t>
    </dgm:pt>
    <dgm:pt modelId="{D9633E9B-7892-4F01-922E-42B08023F9BE}">
      <dgm:prSet/>
      <dgm:spPr/>
      <dgm:t>
        <a:bodyPr/>
        <a:lstStyle/>
        <a:p>
          <a:r>
            <a:rPr lang="en-US"/>
            <a:t>Hypertension medications</a:t>
          </a:r>
        </a:p>
      </dgm:t>
    </dgm:pt>
    <dgm:pt modelId="{F8AC8166-41AD-40FC-8831-3975CF611555}" type="parTrans" cxnId="{F416D7B0-F176-4C24-9368-A0749ED50AF2}">
      <dgm:prSet/>
      <dgm:spPr/>
      <dgm:t>
        <a:bodyPr/>
        <a:lstStyle/>
        <a:p>
          <a:endParaRPr lang="en-US"/>
        </a:p>
      </dgm:t>
    </dgm:pt>
    <dgm:pt modelId="{EDA3A489-2822-48CA-AF2D-6B52AA392A7B}" type="sibTrans" cxnId="{F416D7B0-F176-4C24-9368-A0749ED50AF2}">
      <dgm:prSet/>
      <dgm:spPr/>
      <dgm:t>
        <a:bodyPr/>
        <a:lstStyle/>
        <a:p>
          <a:endParaRPr lang="en-US"/>
        </a:p>
      </dgm:t>
    </dgm:pt>
    <dgm:pt modelId="{587E27A7-5BAA-4E48-915D-A037CA470A18}">
      <dgm:prSet/>
      <dgm:spPr/>
      <dgm:t>
        <a:bodyPr/>
        <a:lstStyle/>
        <a:p>
          <a:r>
            <a:rPr lang="en-US"/>
            <a:t>Because we feel the medication pass needs to be “even” for all shifts</a:t>
          </a:r>
        </a:p>
      </dgm:t>
    </dgm:pt>
    <dgm:pt modelId="{7DA43CE4-B45E-48EB-9266-D90C2CBB9630}" type="parTrans" cxnId="{E7AFFE06-E58E-46D2-985C-AD1E47D777C5}">
      <dgm:prSet/>
      <dgm:spPr/>
      <dgm:t>
        <a:bodyPr/>
        <a:lstStyle/>
        <a:p>
          <a:endParaRPr lang="en-US"/>
        </a:p>
      </dgm:t>
    </dgm:pt>
    <dgm:pt modelId="{04B1D976-FEDC-4D16-8404-0C43E241B817}" type="sibTrans" cxnId="{E7AFFE06-E58E-46D2-985C-AD1E47D777C5}">
      <dgm:prSet/>
      <dgm:spPr/>
      <dgm:t>
        <a:bodyPr/>
        <a:lstStyle/>
        <a:p>
          <a:endParaRPr lang="en-US"/>
        </a:p>
      </dgm:t>
    </dgm:pt>
    <dgm:pt modelId="{C21209ED-9EA7-4C20-994D-323EE3A8FA66}">
      <dgm:prSet/>
      <dgm:spPr/>
      <dgm:t>
        <a:bodyPr/>
        <a:lstStyle/>
        <a:p>
          <a:r>
            <a:rPr lang="en-US"/>
            <a:t>Failing to remember the need for rest</a:t>
          </a:r>
        </a:p>
      </dgm:t>
    </dgm:pt>
    <dgm:pt modelId="{40E2418E-50FA-446A-B0C0-FBE4D1F532F1}" type="parTrans" cxnId="{FE4407C7-4CC1-4C89-BBB0-1D8F8BA208EB}">
      <dgm:prSet/>
      <dgm:spPr/>
      <dgm:t>
        <a:bodyPr/>
        <a:lstStyle/>
        <a:p>
          <a:endParaRPr lang="en-US"/>
        </a:p>
      </dgm:t>
    </dgm:pt>
    <dgm:pt modelId="{F2806CBE-B00B-4D7D-9268-911C9B112184}" type="sibTrans" cxnId="{FE4407C7-4CC1-4C89-BBB0-1D8F8BA208EB}">
      <dgm:prSet/>
      <dgm:spPr/>
      <dgm:t>
        <a:bodyPr/>
        <a:lstStyle/>
        <a:p>
          <a:endParaRPr lang="en-US"/>
        </a:p>
      </dgm:t>
    </dgm:pt>
    <dgm:pt modelId="{4ED6D8B9-7B04-4750-99A1-E0AC8CAC6174}" type="pres">
      <dgm:prSet presAssocID="{8134DC22-DEBB-4EA5-85AC-CE9EC44CDA6E}" presName="diagram" presStyleCnt="0">
        <dgm:presLayoutVars>
          <dgm:dir/>
          <dgm:resizeHandles val="exact"/>
        </dgm:presLayoutVars>
      </dgm:prSet>
      <dgm:spPr/>
    </dgm:pt>
    <dgm:pt modelId="{35087456-09E2-4D4E-9AD1-DF261BB51B82}" type="pres">
      <dgm:prSet presAssocID="{CE6869B2-60F9-40A4-817C-6BC8076FEC78}" presName="node" presStyleLbl="node1" presStyleIdx="0" presStyleCnt="8">
        <dgm:presLayoutVars>
          <dgm:bulletEnabled val="1"/>
        </dgm:presLayoutVars>
      </dgm:prSet>
      <dgm:spPr/>
    </dgm:pt>
    <dgm:pt modelId="{043B9C81-F6CD-475A-81B6-FC5D14C60322}" type="pres">
      <dgm:prSet presAssocID="{C49351E4-21C4-4B12-8ADF-7918B782BE5E}" presName="sibTrans" presStyleCnt="0"/>
      <dgm:spPr/>
    </dgm:pt>
    <dgm:pt modelId="{C9FC631C-6713-41ED-AF08-6AF45BEB009C}" type="pres">
      <dgm:prSet presAssocID="{38B7CD2F-0B02-4CA5-955E-7D4B3BF7C615}" presName="node" presStyleLbl="node1" presStyleIdx="1" presStyleCnt="8">
        <dgm:presLayoutVars>
          <dgm:bulletEnabled val="1"/>
        </dgm:presLayoutVars>
      </dgm:prSet>
      <dgm:spPr/>
    </dgm:pt>
    <dgm:pt modelId="{2D2798BE-9B57-4FE3-AE17-ABCC9F3FEC39}" type="pres">
      <dgm:prSet presAssocID="{1376EBBA-D3FF-4904-9C7E-06489079921F}" presName="sibTrans" presStyleCnt="0"/>
      <dgm:spPr/>
    </dgm:pt>
    <dgm:pt modelId="{CAC64405-5AC3-4282-8350-02467A4153CC}" type="pres">
      <dgm:prSet presAssocID="{FD08F070-4C26-469D-9428-27EB4B94FEC9}" presName="node" presStyleLbl="node1" presStyleIdx="2" presStyleCnt="8">
        <dgm:presLayoutVars>
          <dgm:bulletEnabled val="1"/>
        </dgm:presLayoutVars>
      </dgm:prSet>
      <dgm:spPr/>
    </dgm:pt>
    <dgm:pt modelId="{7C2EDD63-F76E-4696-BD5F-DEE55EE44A6C}" type="pres">
      <dgm:prSet presAssocID="{4CB67A92-FD01-4365-9187-EA9ABC2DA9BC}" presName="sibTrans" presStyleCnt="0"/>
      <dgm:spPr/>
    </dgm:pt>
    <dgm:pt modelId="{792BFDAE-AEB0-4C84-B6EC-29CFFA2E90F7}" type="pres">
      <dgm:prSet presAssocID="{FB034A22-6A71-42B1-9962-4FE43A3BABB1}" presName="node" presStyleLbl="node1" presStyleIdx="3" presStyleCnt="8">
        <dgm:presLayoutVars>
          <dgm:bulletEnabled val="1"/>
        </dgm:presLayoutVars>
      </dgm:prSet>
      <dgm:spPr/>
    </dgm:pt>
    <dgm:pt modelId="{48D1C41E-EEE1-4D44-865D-C70973780F01}" type="pres">
      <dgm:prSet presAssocID="{2F6CA575-C216-4FC5-91FF-04565EF46662}" presName="sibTrans" presStyleCnt="0"/>
      <dgm:spPr/>
    </dgm:pt>
    <dgm:pt modelId="{00A73CA0-B183-48AD-9F57-31F5B393184A}" type="pres">
      <dgm:prSet presAssocID="{6B9F3481-D2D3-46AF-86ED-FF3BB23967DA}" presName="node" presStyleLbl="node1" presStyleIdx="4" presStyleCnt="8">
        <dgm:presLayoutVars>
          <dgm:bulletEnabled val="1"/>
        </dgm:presLayoutVars>
      </dgm:prSet>
      <dgm:spPr/>
    </dgm:pt>
    <dgm:pt modelId="{0C1D1DCA-D320-4E9E-A2CC-8CDE4286B68A}" type="pres">
      <dgm:prSet presAssocID="{51690C77-9A99-4173-9E84-817A9922AA03}" presName="sibTrans" presStyleCnt="0"/>
      <dgm:spPr/>
    </dgm:pt>
    <dgm:pt modelId="{17D65383-C188-43FC-81A4-2F9D47C4800A}" type="pres">
      <dgm:prSet presAssocID="{D9633E9B-7892-4F01-922E-42B08023F9BE}" presName="node" presStyleLbl="node1" presStyleIdx="5" presStyleCnt="8">
        <dgm:presLayoutVars>
          <dgm:bulletEnabled val="1"/>
        </dgm:presLayoutVars>
      </dgm:prSet>
      <dgm:spPr/>
    </dgm:pt>
    <dgm:pt modelId="{18B9446F-3C8D-4109-B472-34C877F4F40B}" type="pres">
      <dgm:prSet presAssocID="{EDA3A489-2822-48CA-AF2D-6B52AA392A7B}" presName="sibTrans" presStyleCnt="0"/>
      <dgm:spPr/>
    </dgm:pt>
    <dgm:pt modelId="{B44652E9-523D-47DB-A7BA-AA6CB48C4F72}" type="pres">
      <dgm:prSet presAssocID="{587E27A7-5BAA-4E48-915D-A037CA470A18}" presName="node" presStyleLbl="node1" presStyleIdx="6" presStyleCnt="8">
        <dgm:presLayoutVars>
          <dgm:bulletEnabled val="1"/>
        </dgm:presLayoutVars>
      </dgm:prSet>
      <dgm:spPr/>
    </dgm:pt>
    <dgm:pt modelId="{31426763-C232-4F7A-B567-F48DD6AD6EA7}" type="pres">
      <dgm:prSet presAssocID="{04B1D976-FEDC-4D16-8404-0C43E241B817}" presName="sibTrans" presStyleCnt="0"/>
      <dgm:spPr/>
    </dgm:pt>
    <dgm:pt modelId="{3A17DB2E-6954-4604-BFF4-2E7E38A50D8A}" type="pres">
      <dgm:prSet presAssocID="{C21209ED-9EA7-4C20-994D-323EE3A8FA66}" presName="node" presStyleLbl="node1" presStyleIdx="7" presStyleCnt="8">
        <dgm:presLayoutVars>
          <dgm:bulletEnabled val="1"/>
        </dgm:presLayoutVars>
      </dgm:prSet>
      <dgm:spPr/>
    </dgm:pt>
  </dgm:ptLst>
  <dgm:cxnLst>
    <dgm:cxn modelId="{E7AFFE06-E58E-46D2-985C-AD1E47D777C5}" srcId="{8134DC22-DEBB-4EA5-85AC-CE9EC44CDA6E}" destId="{587E27A7-5BAA-4E48-915D-A037CA470A18}" srcOrd="6" destOrd="0" parTransId="{7DA43CE4-B45E-48EB-9266-D90C2CBB9630}" sibTransId="{04B1D976-FEDC-4D16-8404-0C43E241B817}"/>
    <dgm:cxn modelId="{C9BE4C07-C170-432A-8A26-FE03DEABE04B}" srcId="{8134DC22-DEBB-4EA5-85AC-CE9EC44CDA6E}" destId="{6B9F3481-D2D3-46AF-86ED-FF3BB23967DA}" srcOrd="4" destOrd="0" parTransId="{34997B45-FEC2-4EAF-AFE1-3875F873B02A}" sibTransId="{51690C77-9A99-4173-9E84-817A9922AA03}"/>
    <dgm:cxn modelId="{B4E9AE31-5391-4FE0-8821-F33F507AEB87}" type="presOf" srcId="{587E27A7-5BAA-4E48-915D-A037CA470A18}" destId="{B44652E9-523D-47DB-A7BA-AA6CB48C4F72}" srcOrd="0" destOrd="0" presId="urn:microsoft.com/office/officeart/2005/8/layout/default"/>
    <dgm:cxn modelId="{9B1D8D39-BD0D-4512-B627-ECDE3ED5225F}" type="presOf" srcId="{FB034A22-6A71-42B1-9962-4FE43A3BABB1}" destId="{792BFDAE-AEB0-4C84-B6EC-29CFFA2E90F7}" srcOrd="0" destOrd="0" presId="urn:microsoft.com/office/officeart/2005/8/layout/default"/>
    <dgm:cxn modelId="{915D2946-B7F0-492F-9C8B-D6E91AF2D0D4}" type="presOf" srcId="{FD08F070-4C26-469D-9428-27EB4B94FEC9}" destId="{CAC64405-5AC3-4282-8350-02467A4153CC}" srcOrd="0" destOrd="0" presId="urn:microsoft.com/office/officeart/2005/8/layout/default"/>
    <dgm:cxn modelId="{AD12A549-A100-477D-B0F4-4A7020BDA4B5}" type="presOf" srcId="{CE6869B2-60F9-40A4-817C-6BC8076FEC78}" destId="{35087456-09E2-4D4E-9AD1-DF261BB51B82}" srcOrd="0" destOrd="0" presId="urn:microsoft.com/office/officeart/2005/8/layout/default"/>
    <dgm:cxn modelId="{26D4CC80-8504-4F06-A3B4-8B16A4DDA012}" srcId="{8134DC22-DEBB-4EA5-85AC-CE9EC44CDA6E}" destId="{CE6869B2-60F9-40A4-817C-6BC8076FEC78}" srcOrd="0" destOrd="0" parTransId="{2344E679-1046-4FF4-BB54-C319DB4D0663}" sibTransId="{C49351E4-21C4-4B12-8ADF-7918B782BE5E}"/>
    <dgm:cxn modelId="{1DE1C495-5C1E-4715-A293-C0E655BC1E89}" type="presOf" srcId="{D9633E9B-7892-4F01-922E-42B08023F9BE}" destId="{17D65383-C188-43FC-81A4-2F9D47C4800A}" srcOrd="0" destOrd="0" presId="urn:microsoft.com/office/officeart/2005/8/layout/default"/>
    <dgm:cxn modelId="{366F139F-8ED8-46B2-9920-D33DFA3071A1}" srcId="{8134DC22-DEBB-4EA5-85AC-CE9EC44CDA6E}" destId="{FD08F070-4C26-469D-9428-27EB4B94FEC9}" srcOrd="2" destOrd="0" parTransId="{9136821E-0600-4D31-83B6-ADF08BD99A33}" sibTransId="{4CB67A92-FD01-4365-9187-EA9ABC2DA9BC}"/>
    <dgm:cxn modelId="{F31E3FA2-C028-43FE-955F-A440B9E3CC85}" type="presOf" srcId="{8134DC22-DEBB-4EA5-85AC-CE9EC44CDA6E}" destId="{4ED6D8B9-7B04-4750-99A1-E0AC8CAC6174}" srcOrd="0" destOrd="0" presId="urn:microsoft.com/office/officeart/2005/8/layout/default"/>
    <dgm:cxn modelId="{A9E2C3AE-787A-46AA-9846-F6D8CD1020F4}" srcId="{8134DC22-DEBB-4EA5-85AC-CE9EC44CDA6E}" destId="{38B7CD2F-0B02-4CA5-955E-7D4B3BF7C615}" srcOrd="1" destOrd="0" parTransId="{F6069C77-9D67-412D-BFDF-5E655BE85F30}" sibTransId="{1376EBBA-D3FF-4904-9C7E-06489079921F}"/>
    <dgm:cxn modelId="{F416D7B0-F176-4C24-9368-A0749ED50AF2}" srcId="{8134DC22-DEBB-4EA5-85AC-CE9EC44CDA6E}" destId="{D9633E9B-7892-4F01-922E-42B08023F9BE}" srcOrd="5" destOrd="0" parTransId="{F8AC8166-41AD-40FC-8831-3975CF611555}" sibTransId="{EDA3A489-2822-48CA-AF2D-6B52AA392A7B}"/>
    <dgm:cxn modelId="{3673D4B7-9A91-4229-BA48-0F2E2264168B}" type="presOf" srcId="{6B9F3481-D2D3-46AF-86ED-FF3BB23967DA}" destId="{00A73CA0-B183-48AD-9F57-31F5B393184A}" srcOrd="0" destOrd="0" presId="urn:microsoft.com/office/officeart/2005/8/layout/default"/>
    <dgm:cxn modelId="{53740DBE-B2EC-4864-BCCC-33B01247B4F7}" type="presOf" srcId="{38B7CD2F-0B02-4CA5-955E-7D4B3BF7C615}" destId="{C9FC631C-6713-41ED-AF08-6AF45BEB009C}" srcOrd="0" destOrd="0" presId="urn:microsoft.com/office/officeart/2005/8/layout/default"/>
    <dgm:cxn modelId="{FE4407C7-4CC1-4C89-BBB0-1D8F8BA208EB}" srcId="{8134DC22-DEBB-4EA5-85AC-CE9EC44CDA6E}" destId="{C21209ED-9EA7-4C20-994D-323EE3A8FA66}" srcOrd="7" destOrd="0" parTransId="{40E2418E-50FA-446A-B0C0-FBE4D1F532F1}" sibTransId="{F2806CBE-B00B-4D7D-9268-911C9B112184}"/>
    <dgm:cxn modelId="{D7D356EF-FFDE-4B98-9B29-CBD6AC5D6FC0}" srcId="{8134DC22-DEBB-4EA5-85AC-CE9EC44CDA6E}" destId="{FB034A22-6A71-42B1-9962-4FE43A3BABB1}" srcOrd="3" destOrd="0" parTransId="{8017823E-8B72-40F0-B21B-53BBBBEA4CEF}" sibTransId="{2F6CA575-C216-4FC5-91FF-04565EF46662}"/>
    <dgm:cxn modelId="{7C9B26F0-6E97-48AE-9309-BF9247CFA448}" type="presOf" srcId="{C21209ED-9EA7-4C20-994D-323EE3A8FA66}" destId="{3A17DB2E-6954-4604-BFF4-2E7E38A50D8A}" srcOrd="0" destOrd="0" presId="urn:microsoft.com/office/officeart/2005/8/layout/default"/>
    <dgm:cxn modelId="{7AD96643-14BB-4058-B0EB-5547BF3198D1}" type="presParOf" srcId="{4ED6D8B9-7B04-4750-99A1-E0AC8CAC6174}" destId="{35087456-09E2-4D4E-9AD1-DF261BB51B82}" srcOrd="0" destOrd="0" presId="urn:microsoft.com/office/officeart/2005/8/layout/default"/>
    <dgm:cxn modelId="{C4EB4717-D883-485A-9D6A-2B5CFF651603}" type="presParOf" srcId="{4ED6D8B9-7B04-4750-99A1-E0AC8CAC6174}" destId="{043B9C81-F6CD-475A-81B6-FC5D14C60322}" srcOrd="1" destOrd="0" presId="urn:microsoft.com/office/officeart/2005/8/layout/default"/>
    <dgm:cxn modelId="{2FA3D33B-847B-4B56-B4B6-54F8C71CA710}" type="presParOf" srcId="{4ED6D8B9-7B04-4750-99A1-E0AC8CAC6174}" destId="{C9FC631C-6713-41ED-AF08-6AF45BEB009C}" srcOrd="2" destOrd="0" presId="urn:microsoft.com/office/officeart/2005/8/layout/default"/>
    <dgm:cxn modelId="{0873DCED-B65A-4036-B50E-A2C68033A9DC}" type="presParOf" srcId="{4ED6D8B9-7B04-4750-99A1-E0AC8CAC6174}" destId="{2D2798BE-9B57-4FE3-AE17-ABCC9F3FEC39}" srcOrd="3" destOrd="0" presId="urn:microsoft.com/office/officeart/2005/8/layout/default"/>
    <dgm:cxn modelId="{45DE67CB-A219-4A13-BEF6-F087DFB7C39E}" type="presParOf" srcId="{4ED6D8B9-7B04-4750-99A1-E0AC8CAC6174}" destId="{CAC64405-5AC3-4282-8350-02467A4153CC}" srcOrd="4" destOrd="0" presId="urn:microsoft.com/office/officeart/2005/8/layout/default"/>
    <dgm:cxn modelId="{29AA9210-F7D8-4A75-865B-79D14C93CD1F}" type="presParOf" srcId="{4ED6D8B9-7B04-4750-99A1-E0AC8CAC6174}" destId="{7C2EDD63-F76E-4696-BD5F-DEE55EE44A6C}" srcOrd="5" destOrd="0" presId="urn:microsoft.com/office/officeart/2005/8/layout/default"/>
    <dgm:cxn modelId="{8BC90EBB-05B3-44F8-BD62-D4408BC2C527}" type="presParOf" srcId="{4ED6D8B9-7B04-4750-99A1-E0AC8CAC6174}" destId="{792BFDAE-AEB0-4C84-B6EC-29CFFA2E90F7}" srcOrd="6" destOrd="0" presId="urn:microsoft.com/office/officeart/2005/8/layout/default"/>
    <dgm:cxn modelId="{4F5A8897-E396-4B16-84A8-7D7F4D494C4A}" type="presParOf" srcId="{4ED6D8B9-7B04-4750-99A1-E0AC8CAC6174}" destId="{48D1C41E-EEE1-4D44-865D-C70973780F01}" srcOrd="7" destOrd="0" presId="urn:microsoft.com/office/officeart/2005/8/layout/default"/>
    <dgm:cxn modelId="{89CEE7E5-C82F-4648-9134-7231A84746E9}" type="presParOf" srcId="{4ED6D8B9-7B04-4750-99A1-E0AC8CAC6174}" destId="{00A73CA0-B183-48AD-9F57-31F5B393184A}" srcOrd="8" destOrd="0" presId="urn:microsoft.com/office/officeart/2005/8/layout/default"/>
    <dgm:cxn modelId="{7A5B058C-EBC5-4765-81D1-C0046575B28A}" type="presParOf" srcId="{4ED6D8B9-7B04-4750-99A1-E0AC8CAC6174}" destId="{0C1D1DCA-D320-4E9E-A2CC-8CDE4286B68A}" srcOrd="9" destOrd="0" presId="urn:microsoft.com/office/officeart/2005/8/layout/default"/>
    <dgm:cxn modelId="{2F3B6F2A-AA3E-4998-987B-0A5FEB17A1DE}" type="presParOf" srcId="{4ED6D8B9-7B04-4750-99A1-E0AC8CAC6174}" destId="{17D65383-C188-43FC-81A4-2F9D47C4800A}" srcOrd="10" destOrd="0" presId="urn:microsoft.com/office/officeart/2005/8/layout/default"/>
    <dgm:cxn modelId="{FABDB5D1-2EB3-49FA-9839-61B4B74878B4}" type="presParOf" srcId="{4ED6D8B9-7B04-4750-99A1-E0AC8CAC6174}" destId="{18B9446F-3C8D-4109-B472-34C877F4F40B}" srcOrd="11" destOrd="0" presId="urn:microsoft.com/office/officeart/2005/8/layout/default"/>
    <dgm:cxn modelId="{992396C9-CEA8-4D2D-8AF7-0417160CBD74}" type="presParOf" srcId="{4ED6D8B9-7B04-4750-99A1-E0AC8CAC6174}" destId="{B44652E9-523D-47DB-A7BA-AA6CB48C4F72}" srcOrd="12" destOrd="0" presId="urn:microsoft.com/office/officeart/2005/8/layout/default"/>
    <dgm:cxn modelId="{A4C8D54C-9D9E-4FCE-8D6F-7CEFC9235826}" type="presParOf" srcId="{4ED6D8B9-7B04-4750-99A1-E0AC8CAC6174}" destId="{31426763-C232-4F7A-B567-F48DD6AD6EA7}" srcOrd="13" destOrd="0" presId="urn:microsoft.com/office/officeart/2005/8/layout/default"/>
    <dgm:cxn modelId="{175484D4-2BDF-458B-9151-8A584A2566D9}" type="presParOf" srcId="{4ED6D8B9-7B04-4750-99A1-E0AC8CAC6174}" destId="{3A17DB2E-6954-4604-BFF4-2E7E38A50D8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EC0936-2C6D-4BE2-B65A-989D41EA161C}" type="doc">
      <dgm:prSet loTypeId="urn:microsoft.com/office/officeart/2018/5/layout/IconCircleLabelList" loCatId="icon" qsTypeId="urn:microsoft.com/office/officeart/2005/8/quickstyle/simple1" qsCatId="simple" csTypeId="urn:microsoft.com/office/officeart/2018/5/colors/Iconchunking_neutralicon_accent5_2" csCatId="accent5" phldr="1"/>
      <dgm:spPr/>
      <dgm:t>
        <a:bodyPr/>
        <a:lstStyle/>
        <a:p>
          <a:endParaRPr lang="en-US"/>
        </a:p>
      </dgm:t>
    </dgm:pt>
    <dgm:pt modelId="{AF0EAAF5-DEEE-48FD-8B09-EB6D2A5BA7C6}">
      <dgm:prSet/>
      <dgm:spPr/>
      <dgm:t>
        <a:bodyPr/>
        <a:lstStyle/>
        <a:p>
          <a:pPr>
            <a:lnSpc>
              <a:spcPct val="100000"/>
            </a:lnSpc>
            <a:defRPr cap="all"/>
          </a:pPr>
          <a:r>
            <a:rPr lang="en-US"/>
            <a:t>Change medication times to avoid waking residents up at night</a:t>
          </a:r>
        </a:p>
      </dgm:t>
    </dgm:pt>
    <dgm:pt modelId="{C0EC63EF-3C30-465F-83C7-C1E19BC375EF}" type="parTrans" cxnId="{58814A8E-47FC-4029-BCCC-FB692A4AC519}">
      <dgm:prSet/>
      <dgm:spPr/>
      <dgm:t>
        <a:bodyPr/>
        <a:lstStyle/>
        <a:p>
          <a:endParaRPr lang="en-US"/>
        </a:p>
      </dgm:t>
    </dgm:pt>
    <dgm:pt modelId="{E1574C7F-F7CA-4C9D-A409-EF3571B74CA8}" type="sibTrans" cxnId="{58814A8E-47FC-4029-BCCC-FB692A4AC519}">
      <dgm:prSet/>
      <dgm:spPr/>
      <dgm:t>
        <a:bodyPr/>
        <a:lstStyle/>
        <a:p>
          <a:endParaRPr lang="en-US"/>
        </a:p>
      </dgm:t>
    </dgm:pt>
    <dgm:pt modelId="{5085BA36-F6E1-4EEA-A272-A554610A0E50}">
      <dgm:prSet/>
      <dgm:spPr/>
      <dgm:t>
        <a:bodyPr/>
        <a:lstStyle/>
        <a:p>
          <a:pPr>
            <a:lnSpc>
              <a:spcPct val="100000"/>
            </a:lnSpc>
            <a:defRPr cap="all"/>
          </a:pPr>
          <a:r>
            <a:rPr lang="en-US"/>
            <a:t>Talk to residents about their sleep and the benefits of not being awakened</a:t>
          </a:r>
        </a:p>
      </dgm:t>
    </dgm:pt>
    <dgm:pt modelId="{CA8C5BC1-EB6E-46A7-81F7-E3125FDC0ABF}" type="parTrans" cxnId="{410418D0-16AF-4D00-9CE0-CBD046B36000}">
      <dgm:prSet/>
      <dgm:spPr/>
      <dgm:t>
        <a:bodyPr/>
        <a:lstStyle/>
        <a:p>
          <a:endParaRPr lang="en-US"/>
        </a:p>
      </dgm:t>
    </dgm:pt>
    <dgm:pt modelId="{4BC98C00-1744-417F-A230-27D42DD2EF0D}" type="sibTrans" cxnId="{410418D0-16AF-4D00-9CE0-CBD046B36000}">
      <dgm:prSet/>
      <dgm:spPr/>
      <dgm:t>
        <a:bodyPr/>
        <a:lstStyle/>
        <a:p>
          <a:endParaRPr lang="en-US"/>
        </a:p>
      </dgm:t>
    </dgm:pt>
    <dgm:pt modelId="{BAE0B03B-E386-4AAA-82AA-5900D5820A08}">
      <dgm:prSet/>
      <dgm:spPr/>
      <dgm:t>
        <a:bodyPr/>
        <a:lstStyle/>
        <a:p>
          <a:pPr>
            <a:lnSpc>
              <a:spcPct val="100000"/>
            </a:lnSpc>
            <a:defRPr cap="all"/>
          </a:pPr>
          <a:r>
            <a:rPr lang="en-US"/>
            <a:t>Talk to the Dr about medication changes</a:t>
          </a:r>
        </a:p>
      </dgm:t>
    </dgm:pt>
    <dgm:pt modelId="{4F831BAA-CA93-4B4A-90DF-81AB1DF143EC}" type="parTrans" cxnId="{5C0CB604-D924-43EE-A108-A23ACC3E6168}">
      <dgm:prSet/>
      <dgm:spPr/>
      <dgm:t>
        <a:bodyPr/>
        <a:lstStyle/>
        <a:p>
          <a:endParaRPr lang="en-US"/>
        </a:p>
      </dgm:t>
    </dgm:pt>
    <dgm:pt modelId="{1D7A83C3-E2B3-4FF7-8C0C-9D32E43C4B99}" type="sibTrans" cxnId="{5C0CB604-D924-43EE-A108-A23ACC3E6168}">
      <dgm:prSet/>
      <dgm:spPr/>
      <dgm:t>
        <a:bodyPr/>
        <a:lstStyle/>
        <a:p>
          <a:endParaRPr lang="en-US"/>
        </a:p>
      </dgm:t>
    </dgm:pt>
    <dgm:pt modelId="{9A9DAFFB-ADC7-43EF-9802-F865D7B3F4E5}">
      <dgm:prSet/>
      <dgm:spPr/>
      <dgm:t>
        <a:bodyPr/>
        <a:lstStyle/>
        <a:p>
          <a:pPr>
            <a:lnSpc>
              <a:spcPct val="100000"/>
            </a:lnSpc>
            <a:defRPr cap="all"/>
          </a:pPr>
          <a:r>
            <a:rPr lang="en-US" dirty="0"/>
            <a:t>Staff EDUCATION ON THE CHANGES</a:t>
          </a:r>
        </a:p>
      </dgm:t>
    </dgm:pt>
    <dgm:pt modelId="{F3CCA967-E474-46E3-9499-4CAF182E2B67}" type="parTrans" cxnId="{EEE69031-3FBB-4AA8-9AB4-8F3341B597EF}">
      <dgm:prSet/>
      <dgm:spPr/>
      <dgm:t>
        <a:bodyPr/>
        <a:lstStyle/>
        <a:p>
          <a:endParaRPr lang="en-US"/>
        </a:p>
      </dgm:t>
    </dgm:pt>
    <dgm:pt modelId="{C53DC47F-6148-4686-9AF8-A4915D151A40}" type="sibTrans" cxnId="{EEE69031-3FBB-4AA8-9AB4-8F3341B597EF}">
      <dgm:prSet/>
      <dgm:spPr/>
      <dgm:t>
        <a:bodyPr/>
        <a:lstStyle/>
        <a:p>
          <a:endParaRPr lang="en-US"/>
        </a:p>
      </dgm:t>
    </dgm:pt>
    <dgm:pt modelId="{DA9BC68E-B6C1-40F3-85B7-B704FE5F644E}">
      <dgm:prSet/>
      <dgm:spPr/>
      <dgm:t>
        <a:bodyPr/>
        <a:lstStyle/>
        <a:p>
          <a:pPr>
            <a:lnSpc>
              <a:spcPct val="100000"/>
            </a:lnSpc>
            <a:defRPr cap="all"/>
          </a:pPr>
          <a:r>
            <a:rPr lang="en-US" dirty="0"/>
            <a:t>Care planning patient preferences and education</a:t>
          </a:r>
        </a:p>
      </dgm:t>
    </dgm:pt>
    <dgm:pt modelId="{E772FC6D-B264-4CE3-99C6-EE9A15A031A3}" type="parTrans" cxnId="{A67CAD97-CFBF-454B-9749-356DE8CF90B8}">
      <dgm:prSet/>
      <dgm:spPr/>
      <dgm:t>
        <a:bodyPr/>
        <a:lstStyle/>
        <a:p>
          <a:endParaRPr lang="en-US"/>
        </a:p>
      </dgm:t>
    </dgm:pt>
    <dgm:pt modelId="{6A5C5B8B-F250-4AF6-BA8E-9BFE4C7C3AA0}" type="sibTrans" cxnId="{A67CAD97-CFBF-454B-9749-356DE8CF90B8}">
      <dgm:prSet/>
      <dgm:spPr/>
      <dgm:t>
        <a:bodyPr/>
        <a:lstStyle/>
        <a:p>
          <a:endParaRPr lang="en-US"/>
        </a:p>
      </dgm:t>
    </dgm:pt>
    <dgm:pt modelId="{101FC89E-B002-4567-A34A-AFCED3419103}" type="pres">
      <dgm:prSet presAssocID="{8DEC0936-2C6D-4BE2-B65A-989D41EA161C}" presName="root" presStyleCnt="0">
        <dgm:presLayoutVars>
          <dgm:dir/>
          <dgm:resizeHandles val="exact"/>
        </dgm:presLayoutVars>
      </dgm:prSet>
      <dgm:spPr/>
    </dgm:pt>
    <dgm:pt modelId="{9FCAD949-CB03-4F74-AF38-F4F51074CD11}" type="pres">
      <dgm:prSet presAssocID="{AF0EAAF5-DEEE-48FD-8B09-EB6D2A5BA7C6}" presName="compNode" presStyleCnt="0"/>
      <dgm:spPr/>
    </dgm:pt>
    <dgm:pt modelId="{056FDEE8-5E94-4EA3-8DC8-E0F27343F5B3}" type="pres">
      <dgm:prSet presAssocID="{AF0EAAF5-DEEE-48FD-8B09-EB6D2A5BA7C6}" presName="iconBgRect" presStyleLbl="bgShp" presStyleIdx="0" presStyleCnt="5"/>
      <dgm:spPr/>
    </dgm:pt>
    <dgm:pt modelId="{84F80A04-350B-425B-B9FB-F6CB1060E09A}" type="pres">
      <dgm:prSet presAssocID="{AF0EAAF5-DEEE-48FD-8B09-EB6D2A5BA7C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leep"/>
        </a:ext>
      </dgm:extLst>
    </dgm:pt>
    <dgm:pt modelId="{2EFDD8D2-D62D-4471-ACB5-BBA362244D8F}" type="pres">
      <dgm:prSet presAssocID="{AF0EAAF5-DEEE-48FD-8B09-EB6D2A5BA7C6}" presName="spaceRect" presStyleCnt="0"/>
      <dgm:spPr/>
    </dgm:pt>
    <dgm:pt modelId="{1507C31B-CC7F-42B3-850B-B7434CFE6D8A}" type="pres">
      <dgm:prSet presAssocID="{AF0EAAF5-DEEE-48FD-8B09-EB6D2A5BA7C6}" presName="textRect" presStyleLbl="revTx" presStyleIdx="0" presStyleCnt="5">
        <dgm:presLayoutVars>
          <dgm:chMax val="1"/>
          <dgm:chPref val="1"/>
        </dgm:presLayoutVars>
      </dgm:prSet>
      <dgm:spPr/>
    </dgm:pt>
    <dgm:pt modelId="{8E8B4608-169B-475A-807F-9564812FA590}" type="pres">
      <dgm:prSet presAssocID="{E1574C7F-F7CA-4C9D-A409-EF3571B74CA8}" presName="sibTrans" presStyleCnt="0"/>
      <dgm:spPr/>
    </dgm:pt>
    <dgm:pt modelId="{E3D21B90-A948-4560-983E-7F68C262BF8E}" type="pres">
      <dgm:prSet presAssocID="{5085BA36-F6E1-4EEA-A272-A554610A0E50}" presName="compNode" presStyleCnt="0"/>
      <dgm:spPr/>
    </dgm:pt>
    <dgm:pt modelId="{B8866FD2-361C-4286-8CE5-DB6A0ED09B52}" type="pres">
      <dgm:prSet presAssocID="{5085BA36-F6E1-4EEA-A272-A554610A0E50}" presName="iconBgRect" presStyleLbl="bgShp" presStyleIdx="1" presStyleCnt="5"/>
      <dgm:spPr/>
    </dgm:pt>
    <dgm:pt modelId="{DCB56EBA-6E06-423B-AECB-09AC18F57B7B}" type="pres">
      <dgm:prSet presAssocID="{5085BA36-F6E1-4EEA-A272-A554610A0E5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d"/>
        </a:ext>
      </dgm:extLst>
    </dgm:pt>
    <dgm:pt modelId="{59605685-8600-4A56-8832-13968D792EEE}" type="pres">
      <dgm:prSet presAssocID="{5085BA36-F6E1-4EEA-A272-A554610A0E50}" presName="spaceRect" presStyleCnt="0"/>
      <dgm:spPr/>
    </dgm:pt>
    <dgm:pt modelId="{766229C4-02AA-4A94-8C4C-48714002A943}" type="pres">
      <dgm:prSet presAssocID="{5085BA36-F6E1-4EEA-A272-A554610A0E50}" presName="textRect" presStyleLbl="revTx" presStyleIdx="1" presStyleCnt="5">
        <dgm:presLayoutVars>
          <dgm:chMax val="1"/>
          <dgm:chPref val="1"/>
        </dgm:presLayoutVars>
      </dgm:prSet>
      <dgm:spPr/>
    </dgm:pt>
    <dgm:pt modelId="{90364D60-138E-4EA7-8F4F-E83930AE298D}" type="pres">
      <dgm:prSet presAssocID="{4BC98C00-1744-417F-A230-27D42DD2EF0D}" presName="sibTrans" presStyleCnt="0"/>
      <dgm:spPr/>
    </dgm:pt>
    <dgm:pt modelId="{158EDAD7-A2BC-4E36-9101-9C7ECA01BBFA}" type="pres">
      <dgm:prSet presAssocID="{BAE0B03B-E386-4AAA-82AA-5900D5820A08}" presName="compNode" presStyleCnt="0"/>
      <dgm:spPr/>
    </dgm:pt>
    <dgm:pt modelId="{56A998A1-7622-4E9C-BDB0-39040EEEC590}" type="pres">
      <dgm:prSet presAssocID="{BAE0B03B-E386-4AAA-82AA-5900D5820A08}" presName="iconBgRect" presStyleLbl="bgShp" presStyleIdx="2" presStyleCnt="5"/>
      <dgm:spPr/>
    </dgm:pt>
    <dgm:pt modelId="{48A8E661-2E86-4514-B900-1F7049B51B70}" type="pres">
      <dgm:prSet presAssocID="{BAE0B03B-E386-4AAA-82AA-5900D5820A0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79BA9809-4412-4F99-8504-F88D874B3F06}" type="pres">
      <dgm:prSet presAssocID="{BAE0B03B-E386-4AAA-82AA-5900D5820A08}" presName="spaceRect" presStyleCnt="0"/>
      <dgm:spPr/>
    </dgm:pt>
    <dgm:pt modelId="{363AF713-B383-4CCE-92BB-46E4F4A460F5}" type="pres">
      <dgm:prSet presAssocID="{BAE0B03B-E386-4AAA-82AA-5900D5820A08}" presName="textRect" presStyleLbl="revTx" presStyleIdx="2" presStyleCnt="5">
        <dgm:presLayoutVars>
          <dgm:chMax val="1"/>
          <dgm:chPref val="1"/>
        </dgm:presLayoutVars>
      </dgm:prSet>
      <dgm:spPr/>
    </dgm:pt>
    <dgm:pt modelId="{2A7F7FB8-2042-47A7-BB94-AEDF9B226EE7}" type="pres">
      <dgm:prSet presAssocID="{1D7A83C3-E2B3-4FF7-8C0C-9D32E43C4B99}" presName="sibTrans" presStyleCnt="0"/>
      <dgm:spPr/>
    </dgm:pt>
    <dgm:pt modelId="{6609B177-8956-4B9A-93EE-63119D708847}" type="pres">
      <dgm:prSet presAssocID="{9A9DAFFB-ADC7-43EF-9802-F865D7B3F4E5}" presName="compNode" presStyleCnt="0"/>
      <dgm:spPr/>
    </dgm:pt>
    <dgm:pt modelId="{2B358EB4-845F-42FD-93CD-966BDA466586}" type="pres">
      <dgm:prSet presAssocID="{9A9DAFFB-ADC7-43EF-9802-F865D7B3F4E5}" presName="iconBgRect" presStyleLbl="bgShp" presStyleIdx="3" presStyleCnt="5"/>
      <dgm:spPr/>
    </dgm:pt>
    <dgm:pt modelId="{5B5A322E-880B-45B1-9DC4-71140054151B}" type="pres">
      <dgm:prSet presAssocID="{9A9DAFFB-ADC7-43EF-9802-F865D7B3F4E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379AC1AF-EC2D-42ED-8703-419A15909E02}" type="pres">
      <dgm:prSet presAssocID="{9A9DAFFB-ADC7-43EF-9802-F865D7B3F4E5}" presName="spaceRect" presStyleCnt="0"/>
      <dgm:spPr/>
    </dgm:pt>
    <dgm:pt modelId="{2B66CAAC-1216-44A6-A965-3B186B148F20}" type="pres">
      <dgm:prSet presAssocID="{9A9DAFFB-ADC7-43EF-9802-F865D7B3F4E5}" presName="textRect" presStyleLbl="revTx" presStyleIdx="3" presStyleCnt="5">
        <dgm:presLayoutVars>
          <dgm:chMax val="1"/>
          <dgm:chPref val="1"/>
        </dgm:presLayoutVars>
      </dgm:prSet>
      <dgm:spPr/>
    </dgm:pt>
    <dgm:pt modelId="{4F41C0CA-7F6C-45B3-AD2A-4DCF6F589E6F}" type="pres">
      <dgm:prSet presAssocID="{C53DC47F-6148-4686-9AF8-A4915D151A40}" presName="sibTrans" presStyleCnt="0"/>
      <dgm:spPr/>
    </dgm:pt>
    <dgm:pt modelId="{4E291894-EEF1-45CC-A885-84265AFF5B97}" type="pres">
      <dgm:prSet presAssocID="{DA9BC68E-B6C1-40F3-85B7-B704FE5F644E}" presName="compNode" presStyleCnt="0"/>
      <dgm:spPr/>
    </dgm:pt>
    <dgm:pt modelId="{1F83255F-6345-4098-942C-DE0CDD46825C}" type="pres">
      <dgm:prSet presAssocID="{DA9BC68E-B6C1-40F3-85B7-B704FE5F644E}" presName="iconBgRect" presStyleLbl="bgShp" presStyleIdx="4" presStyleCnt="5"/>
      <dgm:spPr/>
    </dgm:pt>
    <dgm:pt modelId="{B16EA6AB-FFA6-475B-B42B-EC3F6C126833}" type="pres">
      <dgm:prSet presAssocID="{DA9BC68E-B6C1-40F3-85B7-B704FE5F644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85D865FD-25DB-4B98-A071-FB2023610E75}" type="pres">
      <dgm:prSet presAssocID="{DA9BC68E-B6C1-40F3-85B7-B704FE5F644E}" presName="spaceRect" presStyleCnt="0"/>
      <dgm:spPr/>
    </dgm:pt>
    <dgm:pt modelId="{35800975-23C9-44F4-AE93-F83C348FC4A6}" type="pres">
      <dgm:prSet presAssocID="{DA9BC68E-B6C1-40F3-85B7-B704FE5F644E}" presName="textRect" presStyleLbl="revTx" presStyleIdx="4" presStyleCnt="5">
        <dgm:presLayoutVars>
          <dgm:chMax val="1"/>
          <dgm:chPref val="1"/>
        </dgm:presLayoutVars>
      </dgm:prSet>
      <dgm:spPr/>
    </dgm:pt>
  </dgm:ptLst>
  <dgm:cxnLst>
    <dgm:cxn modelId="{5C0CB604-D924-43EE-A108-A23ACC3E6168}" srcId="{8DEC0936-2C6D-4BE2-B65A-989D41EA161C}" destId="{BAE0B03B-E386-4AAA-82AA-5900D5820A08}" srcOrd="2" destOrd="0" parTransId="{4F831BAA-CA93-4B4A-90DF-81AB1DF143EC}" sibTransId="{1D7A83C3-E2B3-4FF7-8C0C-9D32E43C4B99}"/>
    <dgm:cxn modelId="{EEE69031-3FBB-4AA8-9AB4-8F3341B597EF}" srcId="{8DEC0936-2C6D-4BE2-B65A-989D41EA161C}" destId="{9A9DAFFB-ADC7-43EF-9802-F865D7B3F4E5}" srcOrd="3" destOrd="0" parTransId="{F3CCA967-E474-46E3-9499-4CAF182E2B67}" sibTransId="{C53DC47F-6148-4686-9AF8-A4915D151A40}"/>
    <dgm:cxn modelId="{B3DACF62-8790-4798-A9CA-57A4B4835526}" type="presOf" srcId="{AF0EAAF5-DEEE-48FD-8B09-EB6D2A5BA7C6}" destId="{1507C31B-CC7F-42B3-850B-B7434CFE6D8A}" srcOrd="0" destOrd="0" presId="urn:microsoft.com/office/officeart/2018/5/layout/IconCircleLabelList"/>
    <dgm:cxn modelId="{42706563-A87F-451F-B8C5-9A8DD4A55C25}" type="presOf" srcId="{5085BA36-F6E1-4EEA-A272-A554610A0E50}" destId="{766229C4-02AA-4A94-8C4C-48714002A943}" srcOrd="0" destOrd="0" presId="urn:microsoft.com/office/officeart/2018/5/layout/IconCircleLabelList"/>
    <dgm:cxn modelId="{B9B57064-0821-44CB-90B1-54F3C4E46AE2}" type="presOf" srcId="{DA9BC68E-B6C1-40F3-85B7-B704FE5F644E}" destId="{35800975-23C9-44F4-AE93-F83C348FC4A6}" srcOrd="0" destOrd="0" presId="urn:microsoft.com/office/officeart/2018/5/layout/IconCircleLabelList"/>
    <dgm:cxn modelId="{0E9CB046-69CD-466F-A820-762FAC22B69F}" type="presOf" srcId="{BAE0B03B-E386-4AAA-82AA-5900D5820A08}" destId="{363AF713-B383-4CCE-92BB-46E4F4A460F5}" srcOrd="0" destOrd="0" presId="urn:microsoft.com/office/officeart/2018/5/layout/IconCircleLabelList"/>
    <dgm:cxn modelId="{AD1A127A-B1AB-4CBF-B705-ED4B0F648175}" type="presOf" srcId="{8DEC0936-2C6D-4BE2-B65A-989D41EA161C}" destId="{101FC89E-B002-4567-A34A-AFCED3419103}" srcOrd="0" destOrd="0" presId="urn:microsoft.com/office/officeart/2018/5/layout/IconCircleLabelList"/>
    <dgm:cxn modelId="{58814A8E-47FC-4029-BCCC-FB692A4AC519}" srcId="{8DEC0936-2C6D-4BE2-B65A-989D41EA161C}" destId="{AF0EAAF5-DEEE-48FD-8B09-EB6D2A5BA7C6}" srcOrd="0" destOrd="0" parTransId="{C0EC63EF-3C30-465F-83C7-C1E19BC375EF}" sibTransId="{E1574C7F-F7CA-4C9D-A409-EF3571B74CA8}"/>
    <dgm:cxn modelId="{A67CAD97-CFBF-454B-9749-356DE8CF90B8}" srcId="{8DEC0936-2C6D-4BE2-B65A-989D41EA161C}" destId="{DA9BC68E-B6C1-40F3-85B7-B704FE5F644E}" srcOrd="4" destOrd="0" parTransId="{E772FC6D-B264-4CE3-99C6-EE9A15A031A3}" sibTransId="{6A5C5B8B-F250-4AF6-BA8E-9BFE4C7C3AA0}"/>
    <dgm:cxn modelId="{410418D0-16AF-4D00-9CE0-CBD046B36000}" srcId="{8DEC0936-2C6D-4BE2-B65A-989D41EA161C}" destId="{5085BA36-F6E1-4EEA-A272-A554610A0E50}" srcOrd="1" destOrd="0" parTransId="{CA8C5BC1-EB6E-46A7-81F7-E3125FDC0ABF}" sibTransId="{4BC98C00-1744-417F-A230-27D42DD2EF0D}"/>
    <dgm:cxn modelId="{639EECFE-9B8B-4135-9A83-3FE1590869FD}" type="presOf" srcId="{9A9DAFFB-ADC7-43EF-9802-F865D7B3F4E5}" destId="{2B66CAAC-1216-44A6-A965-3B186B148F20}" srcOrd="0" destOrd="0" presId="urn:microsoft.com/office/officeart/2018/5/layout/IconCircleLabelList"/>
    <dgm:cxn modelId="{D43DBB0D-AA56-48B6-A44D-90467DB88B8E}" type="presParOf" srcId="{101FC89E-B002-4567-A34A-AFCED3419103}" destId="{9FCAD949-CB03-4F74-AF38-F4F51074CD11}" srcOrd="0" destOrd="0" presId="urn:microsoft.com/office/officeart/2018/5/layout/IconCircleLabelList"/>
    <dgm:cxn modelId="{A28C7AB2-385B-42A1-A766-255F1872D376}" type="presParOf" srcId="{9FCAD949-CB03-4F74-AF38-F4F51074CD11}" destId="{056FDEE8-5E94-4EA3-8DC8-E0F27343F5B3}" srcOrd="0" destOrd="0" presId="urn:microsoft.com/office/officeart/2018/5/layout/IconCircleLabelList"/>
    <dgm:cxn modelId="{3245DDE3-D857-4879-BD2B-6AFC5FC86BD3}" type="presParOf" srcId="{9FCAD949-CB03-4F74-AF38-F4F51074CD11}" destId="{84F80A04-350B-425B-B9FB-F6CB1060E09A}" srcOrd="1" destOrd="0" presId="urn:microsoft.com/office/officeart/2018/5/layout/IconCircleLabelList"/>
    <dgm:cxn modelId="{0D8BD38B-D83D-4AD2-8A49-9EC50D6C66BF}" type="presParOf" srcId="{9FCAD949-CB03-4F74-AF38-F4F51074CD11}" destId="{2EFDD8D2-D62D-4471-ACB5-BBA362244D8F}" srcOrd="2" destOrd="0" presId="urn:microsoft.com/office/officeart/2018/5/layout/IconCircleLabelList"/>
    <dgm:cxn modelId="{C7D6899F-8478-44B1-BAAF-B3ECE1B48767}" type="presParOf" srcId="{9FCAD949-CB03-4F74-AF38-F4F51074CD11}" destId="{1507C31B-CC7F-42B3-850B-B7434CFE6D8A}" srcOrd="3" destOrd="0" presId="urn:microsoft.com/office/officeart/2018/5/layout/IconCircleLabelList"/>
    <dgm:cxn modelId="{FB14B503-3232-4017-A5C0-AC2F302CC570}" type="presParOf" srcId="{101FC89E-B002-4567-A34A-AFCED3419103}" destId="{8E8B4608-169B-475A-807F-9564812FA590}" srcOrd="1" destOrd="0" presId="urn:microsoft.com/office/officeart/2018/5/layout/IconCircleLabelList"/>
    <dgm:cxn modelId="{051A3965-C4B4-4AD0-B4D0-D79B0A17C70B}" type="presParOf" srcId="{101FC89E-B002-4567-A34A-AFCED3419103}" destId="{E3D21B90-A948-4560-983E-7F68C262BF8E}" srcOrd="2" destOrd="0" presId="urn:microsoft.com/office/officeart/2018/5/layout/IconCircleLabelList"/>
    <dgm:cxn modelId="{27B395A2-DE87-47BF-A837-FDA758007D50}" type="presParOf" srcId="{E3D21B90-A948-4560-983E-7F68C262BF8E}" destId="{B8866FD2-361C-4286-8CE5-DB6A0ED09B52}" srcOrd="0" destOrd="0" presId="urn:microsoft.com/office/officeart/2018/5/layout/IconCircleLabelList"/>
    <dgm:cxn modelId="{B7380308-45F6-4612-832E-53AA1B46E455}" type="presParOf" srcId="{E3D21B90-A948-4560-983E-7F68C262BF8E}" destId="{DCB56EBA-6E06-423B-AECB-09AC18F57B7B}" srcOrd="1" destOrd="0" presId="urn:microsoft.com/office/officeart/2018/5/layout/IconCircleLabelList"/>
    <dgm:cxn modelId="{A1FDB3AC-9150-41BB-A172-8E195B0CBE5B}" type="presParOf" srcId="{E3D21B90-A948-4560-983E-7F68C262BF8E}" destId="{59605685-8600-4A56-8832-13968D792EEE}" srcOrd="2" destOrd="0" presId="urn:microsoft.com/office/officeart/2018/5/layout/IconCircleLabelList"/>
    <dgm:cxn modelId="{77849EE2-6C23-46AF-842B-181B437548E7}" type="presParOf" srcId="{E3D21B90-A948-4560-983E-7F68C262BF8E}" destId="{766229C4-02AA-4A94-8C4C-48714002A943}" srcOrd="3" destOrd="0" presId="urn:microsoft.com/office/officeart/2018/5/layout/IconCircleLabelList"/>
    <dgm:cxn modelId="{309C1A6F-93A0-410D-AA3E-5E21C98A4A5A}" type="presParOf" srcId="{101FC89E-B002-4567-A34A-AFCED3419103}" destId="{90364D60-138E-4EA7-8F4F-E83930AE298D}" srcOrd="3" destOrd="0" presId="urn:microsoft.com/office/officeart/2018/5/layout/IconCircleLabelList"/>
    <dgm:cxn modelId="{BCA61CB7-D352-4A39-8666-F9AD84F9229E}" type="presParOf" srcId="{101FC89E-B002-4567-A34A-AFCED3419103}" destId="{158EDAD7-A2BC-4E36-9101-9C7ECA01BBFA}" srcOrd="4" destOrd="0" presId="urn:microsoft.com/office/officeart/2018/5/layout/IconCircleLabelList"/>
    <dgm:cxn modelId="{474097C7-D1C7-4995-A525-BD009780FC1A}" type="presParOf" srcId="{158EDAD7-A2BC-4E36-9101-9C7ECA01BBFA}" destId="{56A998A1-7622-4E9C-BDB0-39040EEEC590}" srcOrd="0" destOrd="0" presId="urn:microsoft.com/office/officeart/2018/5/layout/IconCircleLabelList"/>
    <dgm:cxn modelId="{0C17F5E2-278A-4A13-8CEA-8C8BD0372396}" type="presParOf" srcId="{158EDAD7-A2BC-4E36-9101-9C7ECA01BBFA}" destId="{48A8E661-2E86-4514-B900-1F7049B51B70}" srcOrd="1" destOrd="0" presId="urn:microsoft.com/office/officeart/2018/5/layout/IconCircleLabelList"/>
    <dgm:cxn modelId="{F099BD81-FA73-4159-B19D-41B3CB87412B}" type="presParOf" srcId="{158EDAD7-A2BC-4E36-9101-9C7ECA01BBFA}" destId="{79BA9809-4412-4F99-8504-F88D874B3F06}" srcOrd="2" destOrd="0" presId="urn:microsoft.com/office/officeart/2018/5/layout/IconCircleLabelList"/>
    <dgm:cxn modelId="{DFF2F61C-0A54-4FD4-AD2E-4EBEF1A3AC75}" type="presParOf" srcId="{158EDAD7-A2BC-4E36-9101-9C7ECA01BBFA}" destId="{363AF713-B383-4CCE-92BB-46E4F4A460F5}" srcOrd="3" destOrd="0" presId="urn:microsoft.com/office/officeart/2018/5/layout/IconCircleLabelList"/>
    <dgm:cxn modelId="{36D41044-19C5-45BD-AE40-EED977F6B16C}" type="presParOf" srcId="{101FC89E-B002-4567-A34A-AFCED3419103}" destId="{2A7F7FB8-2042-47A7-BB94-AEDF9B226EE7}" srcOrd="5" destOrd="0" presId="urn:microsoft.com/office/officeart/2018/5/layout/IconCircleLabelList"/>
    <dgm:cxn modelId="{DCE136F6-5ECF-4E65-AFE7-6F6AB5A02EF5}" type="presParOf" srcId="{101FC89E-B002-4567-A34A-AFCED3419103}" destId="{6609B177-8956-4B9A-93EE-63119D708847}" srcOrd="6" destOrd="0" presId="urn:microsoft.com/office/officeart/2018/5/layout/IconCircleLabelList"/>
    <dgm:cxn modelId="{DF909DFA-F44E-45D2-83D8-4701C537C020}" type="presParOf" srcId="{6609B177-8956-4B9A-93EE-63119D708847}" destId="{2B358EB4-845F-42FD-93CD-966BDA466586}" srcOrd="0" destOrd="0" presId="urn:microsoft.com/office/officeart/2018/5/layout/IconCircleLabelList"/>
    <dgm:cxn modelId="{68E9DC75-23A2-41A6-BE34-201C35A5B4BE}" type="presParOf" srcId="{6609B177-8956-4B9A-93EE-63119D708847}" destId="{5B5A322E-880B-45B1-9DC4-71140054151B}" srcOrd="1" destOrd="0" presId="urn:microsoft.com/office/officeart/2018/5/layout/IconCircleLabelList"/>
    <dgm:cxn modelId="{5994AAE1-2904-4242-B45D-111CD9B5A9B6}" type="presParOf" srcId="{6609B177-8956-4B9A-93EE-63119D708847}" destId="{379AC1AF-EC2D-42ED-8703-419A15909E02}" srcOrd="2" destOrd="0" presId="urn:microsoft.com/office/officeart/2018/5/layout/IconCircleLabelList"/>
    <dgm:cxn modelId="{46D986D8-AD32-4D92-B2A1-C221855674BE}" type="presParOf" srcId="{6609B177-8956-4B9A-93EE-63119D708847}" destId="{2B66CAAC-1216-44A6-A965-3B186B148F20}" srcOrd="3" destOrd="0" presId="urn:microsoft.com/office/officeart/2018/5/layout/IconCircleLabelList"/>
    <dgm:cxn modelId="{A95E47BF-3A61-41FA-9512-556F715CC882}" type="presParOf" srcId="{101FC89E-B002-4567-A34A-AFCED3419103}" destId="{4F41C0CA-7F6C-45B3-AD2A-4DCF6F589E6F}" srcOrd="7" destOrd="0" presId="urn:microsoft.com/office/officeart/2018/5/layout/IconCircleLabelList"/>
    <dgm:cxn modelId="{3E4FF7D6-D2F3-4FFA-B948-C43B67008BF0}" type="presParOf" srcId="{101FC89E-B002-4567-A34A-AFCED3419103}" destId="{4E291894-EEF1-45CC-A885-84265AFF5B97}" srcOrd="8" destOrd="0" presId="urn:microsoft.com/office/officeart/2018/5/layout/IconCircleLabelList"/>
    <dgm:cxn modelId="{803F942A-8E29-4E45-9EC2-690EE220E6AD}" type="presParOf" srcId="{4E291894-EEF1-45CC-A885-84265AFF5B97}" destId="{1F83255F-6345-4098-942C-DE0CDD46825C}" srcOrd="0" destOrd="0" presId="urn:microsoft.com/office/officeart/2018/5/layout/IconCircleLabelList"/>
    <dgm:cxn modelId="{37934689-B73E-48F2-94FE-BAE390A54B7E}" type="presParOf" srcId="{4E291894-EEF1-45CC-A885-84265AFF5B97}" destId="{B16EA6AB-FFA6-475B-B42B-EC3F6C126833}" srcOrd="1" destOrd="0" presId="urn:microsoft.com/office/officeart/2018/5/layout/IconCircleLabelList"/>
    <dgm:cxn modelId="{160CE9CD-D409-47AB-959B-29FCEE3A5A3F}" type="presParOf" srcId="{4E291894-EEF1-45CC-A885-84265AFF5B97}" destId="{85D865FD-25DB-4B98-A071-FB2023610E75}" srcOrd="2" destOrd="0" presId="urn:microsoft.com/office/officeart/2018/5/layout/IconCircleLabelList"/>
    <dgm:cxn modelId="{33CB0B18-43DE-474D-ABCF-1EAD117B19DE}" type="presParOf" srcId="{4E291894-EEF1-45CC-A885-84265AFF5B97}" destId="{35800975-23C9-44F4-AE93-F83C348FC4A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13051D-4233-47C1-A703-9AA00F6136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1A29D12-2EDC-41A1-AABC-9A1A56B7C4EB}">
      <dgm:prSet/>
      <dgm:spPr/>
      <dgm:t>
        <a:bodyPr/>
        <a:lstStyle/>
        <a:p>
          <a:r>
            <a:rPr lang="en-US"/>
            <a:t>Over the next few months, you will see medication time changes. Remember this is our initiative to ensure rest for our residents, prevent falls/injuries and changes in condition.</a:t>
          </a:r>
        </a:p>
      </dgm:t>
    </dgm:pt>
    <dgm:pt modelId="{813F0D5D-B6B3-4753-8AAF-225732FFCD1A}" type="parTrans" cxnId="{C0CDAE06-E089-4901-9C68-5C4DDA90E7D3}">
      <dgm:prSet/>
      <dgm:spPr/>
      <dgm:t>
        <a:bodyPr/>
        <a:lstStyle/>
        <a:p>
          <a:endParaRPr lang="en-US"/>
        </a:p>
      </dgm:t>
    </dgm:pt>
    <dgm:pt modelId="{1887C3A3-FD1C-4790-A035-3E88D6F2B06A}" type="sibTrans" cxnId="{C0CDAE06-E089-4901-9C68-5C4DDA90E7D3}">
      <dgm:prSet/>
      <dgm:spPr/>
      <dgm:t>
        <a:bodyPr/>
        <a:lstStyle/>
        <a:p>
          <a:endParaRPr lang="en-US"/>
        </a:p>
      </dgm:t>
    </dgm:pt>
    <dgm:pt modelId="{F0B7E6E9-5649-4ABA-B3A5-E305C47408B2}">
      <dgm:prSet/>
      <dgm:spPr/>
      <dgm:t>
        <a:bodyPr/>
        <a:lstStyle/>
        <a:p>
          <a:r>
            <a:rPr lang="en-US"/>
            <a:t>If you note a medication being given during sleep hours- say something!</a:t>
          </a:r>
        </a:p>
      </dgm:t>
    </dgm:pt>
    <dgm:pt modelId="{8A475459-06EC-441D-B1EE-713304FEC1F6}" type="parTrans" cxnId="{A0671C34-DD31-42D7-89D8-FB1778C68318}">
      <dgm:prSet/>
      <dgm:spPr/>
      <dgm:t>
        <a:bodyPr/>
        <a:lstStyle/>
        <a:p>
          <a:endParaRPr lang="en-US"/>
        </a:p>
      </dgm:t>
    </dgm:pt>
    <dgm:pt modelId="{85356A4C-89F4-4B1D-879E-2232BABFA89C}" type="sibTrans" cxnId="{A0671C34-DD31-42D7-89D8-FB1778C68318}">
      <dgm:prSet/>
      <dgm:spPr/>
      <dgm:t>
        <a:bodyPr/>
        <a:lstStyle/>
        <a:p>
          <a:endParaRPr lang="en-US"/>
        </a:p>
      </dgm:t>
    </dgm:pt>
    <dgm:pt modelId="{1ADE5FFB-C940-478C-823F-79751A3DBFC3}">
      <dgm:prSet/>
      <dgm:spPr/>
      <dgm:t>
        <a:bodyPr/>
        <a:lstStyle/>
        <a:p>
          <a:r>
            <a:rPr lang="en-US"/>
            <a:t>Changing medication times will need to be discussed with DON or Supervisor</a:t>
          </a:r>
        </a:p>
      </dgm:t>
    </dgm:pt>
    <dgm:pt modelId="{42CEBE63-9CFF-4EE5-A616-10E2F0E9790D}" type="parTrans" cxnId="{32034DCA-E3CD-420F-AD9E-D976D0299F5A}">
      <dgm:prSet/>
      <dgm:spPr/>
      <dgm:t>
        <a:bodyPr/>
        <a:lstStyle/>
        <a:p>
          <a:endParaRPr lang="en-US"/>
        </a:p>
      </dgm:t>
    </dgm:pt>
    <dgm:pt modelId="{F06534D0-01A6-4063-B334-A183119F6F30}" type="sibTrans" cxnId="{32034DCA-E3CD-420F-AD9E-D976D0299F5A}">
      <dgm:prSet/>
      <dgm:spPr/>
      <dgm:t>
        <a:bodyPr/>
        <a:lstStyle/>
        <a:p>
          <a:endParaRPr lang="en-US"/>
        </a:p>
      </dgm:t>
    </dgm:pt>
    <dgm:pt modelId="{FE85D4AD-E475-4086-9AEE-E7E611813448}">
      <dgm:prSet/>
      <dgm:spPr/>
      <dgm:t>
        <a:bodyPr/>
        <a:lstStyle/>
        <a:p>
          <a:r>
            <a:rPr lang="en-US"/>
            <a:t>Ensuring change of shift goes quickly to assist on coming shifts with changes</a:t>
          </a:r>
        </a:p>
      </dgm:t>
    </dgm:pt>
    <dgm:pt modelId="{84AB565C-04FD-47FC-B638-1B0E53600B8B}" type="parTrans" cxnId="{B3CE8B7F-3F50-4C3F-81A4-7E68220A69DC}">
      <dgm:prSet/>
      <dgm:spPr/>
      <dgm:t>
        <a:bodyPr/>
        <a:lstStyle/>
        <a:p>
          <a:endParaRPr lang="en-US"/>
        </a:p>
      </dgm:t>
    </dgm:pt>
    <dgm:pt modelId="{6B472E7C-9387-4D61-B3E2-1DCA3C836E38}" type="sibTrans" cxnId="{B3CE8B7F-3F50-4C3F-81A4-7E68220A69DC}">
      <dgm:prSet/>
      <dgm:spPr/>
      <dgm:t>
        <a:bodyPr/>
        <a:lstStyle/>
        <a:p>
          <a:endParaRPr lang="en-US"/>
        </a:p>
      </dgm:t>
    </dgm:pt>
    <dgm:pt modelId="{95B6958A-EE3E-4EBB-9488-46FE77FD215F}">
      <dgm:prSet/>
      <dgm:spPr/>
      <dgm:t>
        <a:bodyPr/>
        <a:lstStyle/>
        <a:p>
          <a:r>
            <a:rPr lang="en-US" dirty="0"/>
            <a:t>Educating residents on change in Med administration times </a:t>
          </a:r>
          <a:r>
            <a:rPr lang="en-US"/>
            <a:t>and care planning </a:t>
          </a:r>
          <a:r>
            <a:rPr lang="en-US" dirty="0"/>
            <a:t>refusals.</a:t>
          </a:r>
        </a:p>
      </dgm:t>
    </dgm:pt>
    <dgm:pt modelId="{ACB30BDA-77B8-4929-AEA3-A74926DCECC0}" type="parTrans" cxnId="{ACF77732-F6D1-4AD3-95C2-C7DB5CC71A8F}">
      <dgm:prSet/>
      <dgm:spPr/>
      <dgm:t>
        <a:bodyPr/>
        <a:lstStyle/>
        <a:p>
          <a:endParaRPr lang="en-US"/>
        </a:p>
      </dgm:t>
    </dgm:pt>
    <dgm:pt modelId="{971F5146-C2FF-44F3-9A06-24E194B76ADF}" type="sibTrans" cxnId="{ACF77732-F6D1-4AD3-95C2-C7DB5CC71A8F}">
      <dgm:prSet/>
      <dgm:spPr/>
      <dgm:t>
        <a:bodyPr/>
        <a:lstStyle/>
        <a:p>
          <a:endParaRPr lang="en-US"/>
        </a:p>
      </dgm:t>
    </dgm:pt>
    <dgm:pt modelId="{477D5772-5C6E-4442-A811-D00F8170832E}">
      <dgm:prSet/>
      <dgm:spPr/>
      <dgm:t>
        <a:bodyPr/>
        <a:lstStyle/>
        <a:p>
          <a:r>
            <a:rPr lang="en-US"/>
            <a:t>If we are waking residents up at night- speak up!</a:t>
          </a:r>
        </a:p>
      </dgm:t>
    </dgm:pt>
    <dgm:pt modelId="{A350AC37-7C50-4E4D-ADEC-3F5456CCEB97}" type="parTrans" cxnId="{6B6305F4-FC44-4688-BFB1-17EA38CA1B5E}">
      <dgm:prSet/>
      <dgm:spPr/>
      <dgm:t>
        <a:bodyPr/>
        <a:lstStyle/>
        <a:p>
          <a:endParaRPr lang="en-US"/>
        </a:p>
      </dgm:t>
    </dgm:pt>
    <dgm:pt modelId="{D3129AC3-6658-45ED-9D44-F7DFF988C897}" type="sibTrans" cxnId="{6B6305F4-FC44-4688-BFB1-17EA38CA1B5E}">
      <dgm:prSet/>
      <dgm:spPr/>
      <dgm:t>
        <a:bodyPr/>
        <a:lstStyle/>
        <a:p>
          <a:endParaRPr lang="en-US"/>
        </a:p>
      </dgm:t>
    </dgm:pt>
    <dgm:pt modelId="{48A20B09-0620-4FA4-B156-E68019A3DD27}" type="pres">
      <dgm:prSet presAssocID="{1913051D-4233-47C1-A703-9AA00F613642}" presName="linear" presStyleCnt="0">
        <dgm:presLayoutVars>
          <dgm:animLvl val="lvl"/>
          <dgm:resizeHandles val="exact"/>
        </dgm:presLayoutVars>
      </dgm:prSet>
      <dgm:spPr/>
    </dgm:pt>
    <dgm:pt modelId="{E2EDD9C9-1137-42AB-AB11-4D0A35C338DC}" type="pres">
      <dgm:prSet presAssocID="{81A29D12-2EDC-41A1-AABC-9A1A56B7C4EB}" presName="parentText" presStyleLbl="node1" presStyleIdx="0" presStyleCnt="6">
        <dgm:presLayoutVars>
          <dgm:chMax val="0"/>
          <dgm:bulletEnabled val="1"/>
        </dgm:presLayoutVars>
      </dgm:prSet>
      <dgm:spPr/>
    </dgm:pt>
    <dgm:pt modelId="{E925C8E4-6847-4C7D-A91D-524764B73703}" type="pres">
      <dgm:prSet presAssocID="{1887C3A3-FD1C-4790-A035-3E88D6F2B06A}" presName="spacer" presStyleCnt="0"/>
      <dgm:spPr/>
    </dgm:pt>
    <dgm:pt modelId="{4E676681-1976-4FFC-AED2-88D8F6BDE151}" type="pres">
      <dgm:prSet presAssocID="{F0B7E6E9-5649-4ABA-B3A5-E305C47408B2}" presName="parentText" presStyleLbl="node1" presStyleIdx="1" presStyleCnt="6">
        <dgm:presLayoutVars>
          <dgm:chMax val="0"/>
          <dgm:bulletEnabled val="1"/>
        </dgm:presLayoutVars>
      </dgm:prSet>
      <dgm:spPr/>
    </dgm:pt>
    <dgm:pt modelId="{EB6338C9-8320-425F-B919-23A431EBCFAD}" type="pres">
      <dgm:prSet presAssocID="{85356A4C-89F4-4B1D-879E-2232BABFA89C}" presName="spacer" presStyleCnt="0"/>
      <dgm:spPr/>
    </dgm:pt>
    <dgm:pt modelId="{13884D46-682B-4CD9-842A-456319B848A8}" type="pres">
      <dgm:prSet presAssocID="{1ADE5FFB-C940-478C-823F-79751A3DBFC3}" presName="parentText" presStyleLbl="node1" presStyleIdx="2" presStyleCnt="6">
        <dgm:presLayoutVars>
          <dgm:chMax val="0"/>
          <dgm:bulletEnabled val="1"/>
        </dgm:presLayoutVars>
      </dgm:prSet>
      <dgm:spPr/>
    </dgm:pt>
    <dgm:pt modelId="{75519FF3-2395-45DD-B4D7-E9B4DA046074}" type="pres">
      <dgm:prSet presAssocID="{F06534D0-01A6-4063-B334-A183119F6F30}" presName="spacer" presStyleCnt="0"/>
      <dgm:spPr/>
    </dgm:pt>
    <dgm:pt modelId="{175A1CA0-9974-461E-8AFE-E71BE6A5BF92}" type="pres">
      <dgm:prSet presAssocID="{FE85D4AD-E475-4086-9AEE-E7E611813448}" presName="parentText" presStyleLbl="node1" presStyleIdx="3" presStyleCnt="6">
        <dgm:presLayoutVars>
          <dgm:chMax val="0"/>
          <dgm:bulletEnabled val="1"/>
        </dgm:presLayoutVars>
      </dgm:prSet>
      <dgm:spPr/>
    </dgm:pt>
    <dgm:pt modelId="{221EDA95-9A8D-469A-8EBB-DE362CFB4132}" type="pres">
      <dgm:prSet presAssocID="{6B472E7C-9387-4D61-B3E2-1DCA3C836E38}" presName="spacer" presStyleCnt="0"/>
      <dgm:spPr/>
    </dgm:pt>
    <dgm:pt modelId="{56CC2C03-ED0C-41BC-9825-49A497A764ED}" type="pres">
      <dgm:prSet presAssocID="{95B6958A-EE3E-4EBB-9488-46FE77FD215F}" presName="parentText" presStyleLbl="node1" presStyleIdx="4" presStyleCnt="6" custLinFactNeighborX="-137">
        <dgm:presLayoutVars>
          <dgm:chMax val="0"/>
          <dgm:bulletEnabled val="1"/>
        </dgm:presLayoutVars>
      </dgm:prSet>
      <dgm:spPr/>
    </dgm:pt>
    <dgm:pt modelId="{89E81836-05A1-43D4-9DFF-3BCFD8E07A15}" type="pres">
      <dgm:prSet presAssocID="{971F5146-C2FF-44F3-9A06-24E194B76ADF}" presName="spacer" presStyleCnt="0"/>
      <dgm:spPr/>
    </dgm:pt>
    <dgm:pt modelId="{982C02E7-C4EF-4638-9C20-43D48971676D}" type="pres">
      <dgm:prSet presAssocID="{477D5772-5C6E-4442-A811-D00F8170832E}" presName="parentText" presStyleLbl="node1" presStyleIdx="5" presStyleCnt="6">
        <dgm:presLayoutVars>
          <dgm:chMax val="0"/>
          <dgm:bulletEnabled val="1"/>
        </dgm:presLayoutVars>
      </dgm:prSet>
      <dgm:spPr/>
    </dgm:pt>
  </dgm:ptLst>
  <dgm:cxnLst>
    <dgm:cxn modelId="{C0CDAE06-E089-4901-9C68-5C4DDA90E7D3}" srcId="{1913051D-4233-47C1-A703-9AA00F613642}" destId="{81A29D12-2EDC-41A1-AABC-9A1A56B7C4EB}" srcOrd="0" destOrd="0" parTransId="{813F0D5D-B6B3-4753-8AAF-225732FFCD1A}" sibTransId="{1887C3A3-FD1C-4790-A035-3E88D6F2B06A}"/>
    <dgm:cxn modelId="{40B9A70A-5C5D-43C5-8988-DB9CC3BE6B57}" type="presOf" srcId="{81A29D12-2EDC-41A1-AABC-9A1A56B7C4EB}" destId="{E2EDD9C9-1137-42AB-AB11-4D0A35C338DC}" srcOrd="0" destOrd="0" presId="urn:microsoft.com/office/officeart/2005/8/layout/vList2"/>
    <dgm:cxn modelId="{7784741F-5771-41F1-AC11-C981282FF57F}" type="presOf" srcId="{1ADE5FFB-C940-478C-823F-79751A3DBFC3}" destId="{13884D46-682B-4CD9-842A-456319B848A8}" srcOrd="0" destOrd="0" presId="urn:microsoft.com/office/officeart/2005/8/layout/vList2"/>
    <dgm:cxn modelId="{ACF77732-F6D1-4AD3-95C2-C7DB5CC71A8F}" srcId="{1913051D-4233-47C1-A703-9AA00F613642}" destId="{95B6958A-EE3E-4EBB-9488-46FE77FD215F}" srcOrd="4" destOrd="0" parTransId="{ACB30BDA-77B8-4929-AEA3-A74926DCECC0}" sibTransId="{971F5146-C2FF-44F3-9A06-24E194B76ADF}"/>
    <dgm:cxn modelId="{A0671C34-DD31-42D7-89D8-FB1778C68318}" srcId="{1913051D-4233-47C1-A703-9AA00F613642}" destId="{F0B7E6E9-5649-4ABA-B3A5-E305C47408B2}" srcOrd="1" destOrd="0" parTransId="{8A475459-06EC-441D-B1EE-713304FEC1F6}" sibTransId="{85356A4C-89F4-4B1D-879E-2232BABFA89C}"/>
    <dgm:cxn modelId="{B3CE8B7F-3F50-4C3F-81A4-7E68220A69DC}" srcId="{1913051D-4233-47C1-A703-9AA00F613642}" destId="{FE85D4AD-E475-4086-9AEE-E7E611813448}" srcOrd="3" destOrd="0" parTransId="{84AB565C-04FD-47FC-B638-1B0E53600B8B}" sibTransId="{6B472E7C-9387-4D61-B3E2-1DCA3C836E38}"/>
    <dgm:cxn modelId="{432BF380-8526-4040-9413-661BAC738200}" type="presOf" srcId="{1913051D-4233-47C1-A703-9AA00F613642}" destId="{48A20B09-0620-4FA4-B156-E68019A3DD27}" srcOrd="0" destOrd="0" presId="urn:microsoft.com/office/officeart/2005/8/layout/vList2"/>
    <dgm:cxn modelId="{373CCC9E-033B-4AEB-83C0-576D9BDFCDA7}" type="presOf" srcId="{FE85D4AD-E475-4086-9AEE-E7E611813448}" destId="{175A1CA0-9974-461E-8AFE-E71BE6A5BF92}" srcOrd="0" destOrd="0" presId="urn:microsoft.com/office/officeart/2005/8/layout/vList2"/>
    <dgm:cxn modelId="{C1BDBCA4-96FF-4164-8632-72DE4BA9C11F}" type="presOf" srcId="{477D5772-5C6E-4442-A811-D00F8170832E}" destId="{982C02E7-C4EF-4638-9C20-43D48971676D}" srcOrd="0" destOrd="0" presId="urn:microsoft.com/office/officeart/2005/8/layout/vList2"/>
    <dgm:cxn modelId="{32034DCA-E3CD-420F-AD9E-D976D0299F5A}" srcId="{1913051D-4233-47C1-A703-9AA00F613642}" destId="{1ADE5FFB-C940-478C-823F-79751A3DBFC3}" srcOrd="2" destOrd="0" parTransId="{42CEBE63-9CFF-4EE5-A616-10E2F0E9790D}" sibTransId="{F06534D0-01A6-4063-B334-A183119F6F30}"/>
    <dgm:cxn modelId="{46B544CB-CDF1-4FA5-936A-1EBE3EB8255B}" type="presOf" srcId="{95B6958A-EE3E-4EBB-9488-46FE77FD215F}" destId="{56CC2C03-ED0C-41BC-9825-49A497A764ED}" srcOrd="0" destOrd="0" presId="urn:microsoft.com/office/officeart/2005/8/layout/vList2"/>
    <dgm:cxn modelId="{280C24E1-8DE5-4512-8153-D804B2DB2EAD}" type="presOf" srcId="{F0B7E6E9-5649-4ABA-B3A5-E305C47408B2}" destId="{4E676681-1976-4FFC-AED2-88D8F6BDE151}" srcOrd="0" destOrd="0" presId="urn:microsoft.com/office/officeart/2005/8/layout/vList2"/>
    <dgm:cxn modelId="{6B6305F4-FC44-4688-BFB1-17EA38CA1B5E}" srcId="{1913051D-4233-47C1-A703-9AA00F613642}" destId="{477D5772-5C6E-4442-A811-D00F8170832E}" srcOrd="5" destOrd="0" parTransId="{A350AC37-7C50-4E4D-ADEC-3F5456CCEB97}" sibTransId="{D3129AC3-6658-45ED-9D44-F7DFF988C897}"/>
    <dgm:cxn modelId="{1055F0CD-5906-439E-A57A-425565374765}" type="presParOf" srcId="{48A20B09-0620-4FA4-B156-E68019A3DD27}" destId="{E2EDD9C9-1137-42AB-AB11-4D0A35C338DC}" srcOrd="0" destOrd="0" presId="urn:microsoft.com/office/officeart/2005/8/layout/vList2"/>
    <dgm:cxn modelId="{69E9C919-A93B-4140-8674-69E088EB3443}" type="presParOf" srcId="{48A20B09-0620-4FA4-B156-E68019A3DD27}" destId="{E925C8E4-6847-4C7D-A91D-524764B73703}" srcOrd="1" destOrd="0" presId="urn:microsoft.com/office/officeart/2005/8/layout/vList2"/>
    <dgm:cxn modelId="{5DBF9BE0-3CE8-4CE6-8182-E4A825897282}" type="presParOf" srcId="{48A20B09-0620-4FA4-B156-E68019A3DD27}" destId="{4E676681-1976-4FFC-AED2-88D8F6BDE151}" srcOrd="2" destOrd="0" presId="urn:microsoft.com/office/officeart/2005/8/layout/vList2"/>
    <dgm:cxn modelId="{0A1E410F-50CF-4E89-B8F2-1EEC33A2A1CE}" type="presParOf" srcId="{48A20B09-0620-4FA4-B156-E68019A3DD27}" destId="{EB6338C9-8320-425F-B919-23A431EBCFAD}" srcOrd="3" destOrd="0" presId="urn:microsoft.com/office/officeart/2005/8/layout/vList2"/>
    <dgm:cxn modelId="{A48A4FD6-A8AB-439E-BB13-3C82B83A427F}" type="presParOf" srcId="{48A20B09-0620-4FA4-B156-E68019A3DD27}" destId="{13884D46-682B-4CD9-842A-456319B848A8}" srcOrd="4" destOrd="0" presId="urn:microsoft.com/office/officeart/2005/8/layout/vList2"/>
    <dgm:cxn modelId="{DD087F30-2DF8-4E7D-A65A-9B86DEE202CE}" type="presParOf" srcId="{48A20B09-0620-4FA4-B156-E68019A3DD27}" destId="{75519FF3-2395-45DD-B4D7-E9B4DA046074}" srcOrd="5" destOrd="0" presId="urn:microsoft.com/office/officeart/2005/8/layout/vList2"/>
    <dgm:cxn modelId="{49D5741C-F5BB-4204-8FB5-1316D4EC5B49}" type="presParOf" srcId="{48A20B09-0620-4FA4-B156-E68019A3DD27}" destId="{175A1CA0-9974-461E-8AFE-E71BE6A5BF92}" srcOrd="6" destOrd="0" presId="urn:microsoft.com/office/officeart/2005/8/layout/vList2"/>
    <dgm:cxn modelId="{FC384640-5D49-4CD8-A327-05985C70DA06}" type="presParOf" srcId="{48A20B09-0620-4FA4-B156-E68019A3DD27}" destId="{221EDA95-9A8D-469A-8EBB-DE362CFB4132}" srcOrd="7" destOrd="0" presId="urn:microsoft.com/office/officeart/2005/8/layout/vList2"/>
    <dgm:cxn modelId="{B04CB1A8-8889-4069-85F8-834AFB0A385B}" type="presParOf" srcId="{48A20B09-0620-4FA4-B156-E68019A3DD27}" destId="{56CC2C03-ED0C-41BC-9825-49A497A764ED}" srcOrd="8" destOrd="0" presId="urn:microsoft.com/office/officeart/2005/8/layout/vList2"/>
    <dgm:cxn modelId="{C9C8BF4A-81CB-403B-9488-F00340C49F94}" type="presParOf" srcId="{48A20B09-0620-4FA4-B156-E68019A3DD27}" destId="{89E81836-05A1-43D4-9DFF-3BCFD8E07A15}" srcOrd="9" destOrd="0" presId="urn:microsoft.com/office/officeart/2005/8/layout/vList2"/>
    <dgm:cxn modelId="{90B9BC9D-C347-425C-AB2B-AE3D325E2A4F}" type="presParOf" srcId="{48A20B09-0620-4FA4-B156-E68019A3DD27}" destId="{982C02E7-C4EF-4638-9C20-43D48971676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5E470D-1ED3-4804-B470-88B00592B46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8BFD57C-8A50-41AA-A993-1E56053A538D}">
      <dgm:prSet/>
      <dgm:spPr/>
      <dgm:t>
        <a:bodyPr/>
        <a:lstStyle/>
        <a:p>
          <a:r>
            <a:rPr lang="en-US"/>
            <a:t>Antibiotics- these medications are typically ordered to ensure that the resident’s infection is being addressed and often require around the clock administration</a:t>
          </a:r>
        </a:p>
      </dgm:t>
    </dgm:pt>
    <dgm:pt modelId="{AD978394-38C2-4293-9C82-0AEE1BE53280}" type="parTrans" cxnId="{3641DC61-F3EE-4F5A-9E23-FF220EBE710A}">
      <dgm:prSet/>
      <dgm:spPr/>
      <dgm:t>
        <a:bodyPr/>
        <a:lstStyle/>
        <a:p>
          <a:endParaRPr lang="en-US"/>
        </a:p>
      </dgm:t>
    </dgm:pt>
    <dgm:pt modelId="{4DE131DD-78AF-47B3-8AE7-6B612F750878}" type="sibTrans" cxnId="{3641DC61-F3EE-4F5A-9E23-FF220EBE710A}">
      <dgm:prSet/>
      <dgm:spPr/>
      <dgm:t>
        <a:bodyPr/>
        <a:lstStyle/>
        <a:p>
          <a:endParaRPr lang="en-US"/>
        </a:p>
      </dgm:t>
    </dgm:pt>
    <dgm:pt modelId="{E18DA835-E5E2-43E8-9B48-856B4427DA18}">
      <dgm:prSet/>
      <dgm:spPr/>
      <dgm:t>
        <a:bodyPr/>
        <a:lstStyle/>
        <a:p>
          <a:r>
            <a:rPr lang="en-US"/>
            <a:t>Pain Medications- these medications often are needed to ensure that residents have consistent pain management. </a:t>
          </a:r>
        </a:p>
      </dgm:t>
    </dgm:pt>
    <dgm:pt modelId="{C78B44A3-527E-4A84-8471-FE357D29809C}" type="parTrans" cxnId="{D415E16F-6DE9-4901-BB07-DC271C809FC0}">
      <dgm:prSet/>
      <dgm:spPr/>
      <dgm:t>
        <a:bodyPr/>
        <a:lstStyle/>
        <a:p>
          <a:endParaRPr lang="en-US"/>
        </a:p>
      </dgm:t>
    </dgm:pt>
    <dgm:pt modelId="{C86E5CF3-4BF8-4460-B4E6-0AC8966458F0}" type="sibTrans" cxnId="{D415E16F-6DE9-4901-BB07-DC271C809FC0}">
      <dgm:prSet/>
      <dgm:spPr/>
      <dgm:t>
        <a:bodyPr/>
        <a:lstStyle/>
        <a:p>
          <a:endParaRPr lang="en-US"/>
        </a:p>
      </dgm:t>
    </dgm:pt>
    <dgm:pt modelId="{E372543D-7282-49EF-B66A-0327E94F40C7}">
      <dgm:prSet/>
      <dgm:spPr/>
      <dgm:t>
        <a:bodyPr/>
        <a:lstStyle/>
        <a:p>
          <a:r>
            <a:rPr lang="en-US"/>
            <a:t>Respiratory Treatments- Nebulizer treatments and inhalers may require us to administer during sleep hours to prevent respiratory distress</a:t>
          </a:r>
        </a:p>
      </dgm:t>
    </dgm:pt>
    <dgm:pt modelId="{13CCE877-3687-4A83-B725-60E79B48AA19}" type="parTrans" cxnId="{0A986F2B-4970-4A85-852B-D8D759F875CE}">
      <dgm:prSet/>
      <dgm:spPr/>
      <dgm:t>
        <a:bodyPr/>
        <a:lstStyle/>
        <a:p>
          <a:endParaRPr lang="en-US"/>
        </a:p>
      </dgm:t>
    </dgm:pt>
    <dgm:pt modelId="{636F602E-481A-47E1-984A-31C45108336E}" type="sibTrans" cxnId="{0A986F2B-4970-4A85-852B-D8D759F875CE}">
      <dgm:prSet/>
      <dgm:spPr/>
      <dgm:t>
        <a:bodyPr/>
        <a:lstStyle/>
        <a:p>
          <a:endParaRPr lang="en-US"/>
        </a:p>
      </dgm:t>
    </dgm:pt>
    <dgm:pt modelId="{2844A505-1F54-4BEB-80E0-F194D957B2A2}" type="pres">
      <dgm:prSet presAssocID="{245E470D-1ED3-4804-B470-88B00592B46A}" presName="linear" presStyleCnt="0">
        <dgm:presLayoutVars>
          <dgm:animLvl val="lvl"/>
          <dgm:resizeHandles val="exact"/>
        </dgm:presLayoutVars>
      </dgm:prSet>
      <dgm:spPr/>
    </dgm:pt>
    <dgm:pt modelId="{6BA6A2C5-18D2-4589-8D0F-6970D5B36306}" type="pres">
      <dgm:prSet presAssocID="{A8BFD57C-8A50-41AA-A993-1E56053A538D}" presName="parentText" presStyleLbl="node1" presStyleIdx="0" presStyleCnt="3">
        <dgm:presLayoutVars>
          <dgm:chMax val="0"/>
          <dgm:bulletEnabled val="1"/>
        </dgm:presLayoutVars>
      </dgm:prSet>
      <dgm:spPr/>
    </dgm:pt>
    <dgm:pt modelId="{3299A067-DF5E-4C54-9156-DB2F4E2FCC2B}" type="pres">
      <dgm:prSet presAssocID="{4DE131DD-78AF-47B3-8AE7-6B612F750878}" presName="spacer" presStyleCnt="0"/>
      <dgm:spPr/>
    </dgm:pt>
    <dgm:pt modelId="{CA0A901A-3876-41EE-BC2F-90714FD174E9}" type="pres">
      <dgm:prSet presAssocID="{E18DA835-E5E2-43E8-9B48-856B4427DA18}" presName="parentText" presStyleLbl="node1" presStyleIdx="1" presStyleCnt="3">
        <dgm:presLayoutVars>
          <dgm:chMax val="0"/>
          <dgm:bulletEnabled val="1"/>
        </dgm:presLayoutVars>
      </dgm:prSet>
      <dgm:spPr/>
    </dgm:pt>
    <dgm:pt modelId="{CD0ADEF5-CF64-48C8-B0F6-2F078C67686C}" type="pres">
      <dgm:prSet presAssocID="{C86E5CF3-4BF8-4460-B4E6-0AC8966458F0}" presName="spacer" presStyleCnt="0"/>
      <dgm:spPr/>
    </dgm:pt>
    <dgm:pt modelId="{C76431CE-6EF5-483C-AA85-B435D7B1B29A}" type="pres">
      <dgm:prSet presAssocID="{E372543D-7282-49EF-B66A-0327E94F40C7}" presName="parentText" presStyleLbl="node1" presStyleIdx="2" presStyleCnt="3">
        <dgm:presLayoutVars>
          <dgm:chMax val="0"/>
          <dgm:bulletEnabled val="1"/>
        </dgm:presLayoutVars>
      </dgm:prSet>
      <dgm:spPr/>
    </dgm:pt>
  </dgm:ptLst>
  <dgm:cxnLst>
    <dgm:cxn modelId="{0A986F2B-4970-4A85-852B-D8D759F875CE}" srcId="{245E470D-1ED3-4804-B470-88B00592B46A}" destId="{E372543D-7282-49EF-B66A-0327E94F40C7}" srcOrd="2" destOrd="0" parTransId="{13CCE877-3687-4A83-B725-60E79B48AA19}" sibTransId="{636F602E-481A-47E1-984A-31C45108336E}"/>
    <dgm:cxn modelId="{3641DC61-F3EE-4F5A-9E23-FF220EBE710A}" srcId="{245E470D-1ED3-4804-B470-88B00592B46A}" destId="{A8BFD57C-8A50-41AA-A993-1E56053A538D}" srcOrd="0" destOrd="0" parTransId="{AD978394-38C2-4293-9C82-0AEE1BE53280}" sibTransId="{4DE131DD-78AF-47B3-8AE7-6B612F750878}"/>
    <dgm:cxn modelId="{D415E16F-6DE9-4901-BB07-DC271C809FC0}" srcId="{245E470D-1ED3-4804-B470-88B00592B46A}" destId="{E18DA835-E5E2-43E8-9B48-856B4427DA18}" srcOrd="1" destOrd="0" parTransId="{C78B44A3-527E-4A84-8471-FE357D29809C}" sibTransId="{C86E5CF3-4BF8-4460-B4E6-0AC8966458F0}"/>
    <dgm:cxn modelId="{A2B1F67F-08C7-4538-B24A-4BC5E00A3E42}" type="presOf" srcId="{A8BFD57C-8A50-41AA-A993-1E56053A538D}" destId="{6BA6A2C5-18D2-4589-8D0F-6970D5B36306}" srcOrd="0" destOrd="0" presId="urn:microsoft.com/office/officeart/2005/8/layout/vList2"/>
    <dgm:cxn modelId="{DF7A33B2-54FE-480B-BC0A-84DE8BB7DCF1}" type="presOf" srcId="{245E470D-1ED3-4804-B470-88B00592B46A}" destId="{2844A505-1F54-4BEB-80E0-F194D957B2A2}" srcOrd="0" destOrd="0" presId="urn:microsoft.com/office/officeart/2005/8/layout/vList2"/>
    <dgm:cxn modelId="{8DBFA9B3-9FF5-446A-94B3-22B19A227D85}" type="presOf" srcId="{E18DA835-E5E2-43E8-9B48-856B4427DA18}" destId="{CA0A901A-3876-41EE-BC2F-90714FD174E9}" srcOrd="0" destOrd="0" presId="urn:microsoft.com/office/officeart/2005/8/layout/vList2"/>
    <dgm:cxn modelId="{5E37CED0-EEF9-4D3B-A19D-C750A8FCA78E}" type="presOf" srcId="{E372543D-7282-49EF-B66A-0327E94F40C7}" destId="{C76431CE-6EF5-483C-AA85-B435D7B1B29A}" srcOrd="0" destOrd="0" presId="urn:microsoft.com/office/officeart/2005/8/layout/vList2"/>
    <dgm:cxn modelId="{0264AFBB-6347-4A05-A2EF-79D1F6B7F722}" type="presParOf" srcId="{2844A505-1F54-4BEB-80E0-F194D957B2A2}" destId="{6BA6A2C5-18D2-4589-8D0F-6970D5B36306}" srcOrd="0" destOrd="0" presId="urn:microsoft.com/office/officeart/2005/8/layout/vList2"/>
    <dgm:cxn modelId="{49205E0C-EB11-4D13-9060-A5C2147D6FCC}" type="presParOf" srcId="{2844A505-1F54-4BEB-80E0-F194D957B2A2}" destId="{3299A067-DF5E-4C54-9156-DB2F4E2FCC2B}" srcOrd="1" destOrd="0" presId="urn:microsoft.com/office/officeart/2005/8/layout/vList2"/>
    <dgm:cxn modelId="{944DCCCD-8C68-4964-BFA4-F66ED001C718}" type="presParOf" srcId="{2844A505-1F54-4BEB-80E0-F194D957B2A2}" destId="{CA0A901A-3876-41EE-BC2F-90714FD174E9}" srcOrd="2" destOrd="0" presId="urn:microsoft.com/office/officeart/2005/8/layout/vList2"/>
    <dgm:cxn modelId="{5B16DEDB-0218-4D86-B0B0-BA04E6A97B64}" type="presParOf" srcId="{2844A505-1F54-4BEB-80E0-F194D957B2A2}" destId="{CD0ADEF5-CF64-48C8-B0F6-2F078C67686C}" srcOrd="3" destOrd="0" presId="urn:microsoft.com/office/officeart/2005/8/layout/vList2"/>
    <dgm:cxn modelId="{792CCDB6-942D-40C5-950F-6889B371CB69}" type="presParOf" srcId="{2844A505-1F54-4BEB-80E0-F194D957B2A2}" destId="{C76431CE-6EF5-483C-AA85-B435D7B1B29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16DFFC-405E-49E0-B9CF-46916931F2D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58B2CAC-47D1-4AA8-AB99-F7ED0E1FE2E2}" type="pres">
      <dgm:prSet presAssocID="{2816DFFC-405E-49E0-B9CF-46916931F2DC}" presName="linear" presStyleCnt="0">
        <dgm:presLayoutVars>
          <dgm:animLvl val="lvl"/>
          <dgm:resizeHandles val="exact"/>
        </dgm:presLayoutVars>
      </dgm:prSet>
      <dgm:spPr/>
    </dgm:pt>
  </dgm:ptLst>
  <dgm:cxnLst>
    <dgm:cxn modelId="{71AB5DF9-B708-4214-8121-47C6CD5E9BF0}" type="presOf" srcId="{2816DFFC-405E-49E0-B9CF-46916931F2DC}" destId="{D58B2CAC-47D1-4AA8-AB99-F7ED0E1FE2E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16DFFC-405E-49E0-B9CF-46916931F2D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58B2CAC-47D1-4AA8-AB99-F7ED0E1FE2E2}" type="pres">
      <dgm:prSet presAssocID="{2816DFFC-405E-49E0-B9CF-46916931F2DC}" presName="linear" presStyleCnt="0">
        <dgm:presLayoutVars>
          <dgm:animLvl val="lvl"/>
          <dgm:resizeHandles val="exact"/>
        </dgm:presLayoutVars>
      </dgm:prSet>
      <dgm:spPr/>
    </dgm:pt>
  </dgm:ptLst>
  <dgm:cxnLst>
    <dgm:cxn modelId="{71AB5DF9-B708-4214-8121-47C6CD5E9BF0}" type="presOf" srcId="{2816DFFC-405E-49E0-B9CF-46916931F2DC}" destId="{D58B2CAC-47D1-4AA8-AB99-F7ED0E1FE2E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C7355-6BF7-43E1-89B4-2ED025B7D82F}">
      <dsp:nvSpPr>
        <dsp:cNvPr id="0" name=""/>
        <dsp:cNvSpPr/>
      </dsp:nvSpPr>
      <dsp:spPr>
        <a:xfrm>
          <a:off x="0" y="98959"/>
          <a:ext cx="5906181" cy="1193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Continuous Staff education – Turnover staff creates a barrier.</a:t>
          </a:r>
        </a:p>
      </dsp:txBody>
      <dsp:txXfrm>
        <a:off x="58257" y="157216"/>
        <a:ext cx="5789667" cy="1076886"/>
      </dsp:txXfrm>
    </dsp:sp>
    <dsp:sp modelId="{2D53CB4C-B8B3-4E30-B3F1-27C8EAEBB30A}">
      <dsp:nvSpPr>
        <dsp:cNvPr id="0" name=""/>
        <dsp:cNvSpPr/>
      </dsp:nvSpPr>
      <dsp:spPr>
        <a:xfrm>
          <a:off x="0" y="1378758"/>
          <a:ext cx="5906181" cy="1193400"/>
        </a:xfrm>
        <a:prstGeom prst="roundRect">
          <a:avLst/>
        </a:prstGeom>
        <a:solidFill>
          <a:schemeClr val="accent2">
            <a:hueOff val="-4292801"/>
            <a:satOff val="577"/>
            <a:lumOff val="6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Continuous Physician education.</a:t>
          </a:r>
        </a:p>
      </dsp:txBody>
      <dsp:txXfrm>
        <a:off x="58257" y="1437015"/>
        <a:ext cx="5789667" cy="1076886"/>
      </dsp:txXfrm>
    </dsp:sp>
    <dsp:sp modelId="{C2BD2727-C617-4FEB-BC47-8DEEBB462404}">
      <dsp:nvSpPr>
        <dsp:cNvPr id="0" name=""/>
        <dsp:cNvSpPr/>
      </dsp:nvSpPr>
      <dsp:spPr>
        <a:xfrm>
          <a:off x="0" y="2658558"/>
          <a:ext cx="5906181" cy="1193400"/>
        </a:xfrm>
        <a:prstGeom prst="roundRect">
          <a:avLst/>
        </a:prstGeom>
        <a:solidFill>
          <a:schemeClr val="accent2">
            <a:hueOff val="-8585601"/>
            <a:satOff val="1155"/>
            <a:lumOff val="13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IDT meetings, care conferences and resident interviews.</a:t>
          </a:r>
        </a:p>
      </dsp:txBody>
      <dsp:txXfrm>
        <a:off x="58257" y="2716815"/>
        <a:ext cx="5789667" cy="1076886"/>
      </dsp:txXfrm>
    </dsp:sp>
    <dsp:sp modelId="{04E8286E-96D5-4A4C-A219-D9001BDC096B}">
      <dsp:nvSpPr>
        <dsp:cNvPr id="0" name=""/>
        <dsp:cNvSpPr/>
      </dsp:nvSpPr>
      <dsp:spPr>
        <a:xfrm>
          <a:off x="0" y="3938359"/>
          <a:ext cx="5906181" cy="1193400"/>
        </a:xfrm>
        <a:prstGeom prst="roundRect">
          <a:avLst/>
        </a:prstGeom>
        <a:solidFill>
          <a:schemeClr val="accent2">
            <a:hueOff val="-12878401"/>
            <a:satOff val="1732"/>
            <a:lumOff val="19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Monthly order reviews.</a:t>
          </a:r>
        </a:p>
      </dsp:txBody>
      <dsp:txXfrm>
        <a:off x="58257" y="3996616"/>
        <a:ext cx="5789667" cy="107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C7355-6BF7-43E1-89B4-2ED025B7D82F}">
      <dsp:nvSpPr>
        <dsp:cNvPr id="0" name=""/>
        <dsp:cNvSpPr/>
      </dsp:nvSpPr>
      <dsp:spPr>
        <a:xfrm>
          <a:off x="0" y="100758"/>
          <a:ext cx="5906181" cy="1209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1 of our units has 45 of 51 residents being woke up every night for medications, treatments etc.</a:t>
          </a:r>
        </a:p>
      </dsp:txBody>
      <dsp:txXfrm>
        <a:off x="59057" y="159815"/>
        <a:ext cx="5788067" cy="1091666"/>
      </dsp:txXfrm>
    </dsp:sp>
    <dsp:sp modelId="{2D53CB4C-B8B3-4E30-B3F1-27C8EAEBB30A}">
      <dsp:nvSpPr>
        <dsp:cNvPr id="0" name=""/>
        <dsp:cNvSpPr/>
      </dsp:nvSpPr>
      <dsp:spPr>
        <a:xfrm>
          <a:off x="0" y="1373898"/>
          <a:ext cx="5906181" cy="1209780"/>
        </a:xfrm>
        <a:prstGeom prst="roundRect">
          <a:avLst/>
        </a:prstGeom>
        <a:solidFill>
          <a:schemeClr val="accent2">
            <a:hueOff val="-4292801"/>
            <a:satOff val="577"/>
            <a:lumOff val="6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Of the 45 residents being awakened at night, 28 of them have recent falls</a:t>
          </a:r>
        </a:p>
      </dsp:txBody>
      <dsp:txXfrm>
        <a:off x="59057" y="1432955"/>
        <a:ext cx="5788067" cy="1091666"/>
      </dsp:txXfrm>
    </dsp:sp>
    <dsp:sp modelId="{C2BD2727-C617-4FEB-BC47-8DEEBB462404}">
      <dsp:nvSpPr>
        <dsp:cNvPr id="0" name=""/>
        <dsp:cNvSpPr/>
      </dsp:nvSpPr>
      <dsp:spPr>
        <a:xfrm>
          <a:off x="0" y="2647039"/>
          <a:ext cx="5906181" cy="1209780"/>
        </a:xfrm>
        <a:prstGeom prst="roundRect">
          <a:avLst/>
        </a:prstGeom>
        <a:solidFill>
          <a:schemeClr val="accent2">
            <a:hueOff val="-8585601"/>
            <a:satOff val="1155"/>
            <a:lumOff val="13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Another of our units have 37 of 41 residents being woke up every night for medications, treatments, etc</a:t>
          </a:r>
        </a:p>
      </dsp:txBody>
      <dsp:txXfrm>
        <a:off x="59057" y="2706096"/>
        <a:ext cx="5788067" cy="1091666"/>
      </dsp:txXfrm>
    </dsp:sp>
    <dsp:sp modelId="{04E8286E-96D5-4A4C-A219-D9001BDC096B}">
      <dsp:nvSpPr>
        <dsp:cNvPr id="0" name=""/>
        <dsp:cNvSpPr/>
      </dsp:nvSpPr>
      <dsp:spPr>
        <a:xfrm>
          <a:off x="0" y="3920179"/>
          <a:ext cx="5906181" cy="1209780"/>
        </a:xfrm>
        <a:prstGeom prst="roundRect">
          <a:avLst/>
        </a:prstGeom>
        <a:solidFill>
          <a:schemeClr val="accent2">
            <a:hueOff val="-12878401"/>
            <a:satOff val="1732"/>
            <a:lumOff val="19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Of the 37 residents being awakened at night, 17 of them have recent falls</a:t>
          </a:r>
        </a:p>
      </dsp:txBody>
      <dsp:txXfrm>
        <a:off x="59057" y="3979236"/>
        <a:ext cx="5788067" cy="1091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CF950-74F2-444D-A543-55F71B4298DB}">
      <dsp:nvSpPr>
        <dsp:cNvPr id="0" name=""/>
        <dsp:cNvSpPr/>
      </dsp:nvSpPr>
      <dsp:spPr>
        <a:xfrm>
          <a:off x="209657" y="2566"/>
          <a:ext cx="2612792" cy="1567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Sleep is crucial for all of us and important for the health of our residents</a:t>
          </a:r>
        </a:p>
      </dsp:txBody>
      <dsp:txXfrm>
        <a:off x="209657" y="2566"/>
        <a:ext cx="2612792" cy="1567675"/>
      </dsp:txXfrm>
    </dsp:sp>
    <dsp:sp modelId="{D590E813-F272-4581-A359-C368DB6606D1}">
      <dsp:nvSpPr>
        <dsp:cNvPr id="0" name=""/>
        <dsp:cNvSpPr/>
      </dsp:nvSpPr>
      <dsp:spPr>
        <a:xfrm>
          <a:off x="3083730" y="2566"/>
          <a:ext cx="2612792" cy="1567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Lack of sleep in our residents contributes to falls/injuries</a:t>
          </a:r>
        </a:p>
      </dsp:txBody>
      <dsp:txXfrm>
        <a:off x="3083730" y="2566"/>
        <a:ext cx="2612792" cy="1567675"/>
      </dsp:txXfrm>
    </dsp:sp>
    <dsp:sp modelId="{8095F7AC-8D83-4799-B2B7-2CBE840FFF0C}">
      <dsp:nvSpPr>
        <dsp:cNvPr id="0" name=""/>
        <dsp:cNvSpPr/>
      </dsp:nvSpPr>
      <dsp:spPr>
        <a:xfrm>
          <a:off x="209657" y="1831521"/>
          <a:ext cx="2612792" cy="1567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Lack of sleep in our residents contributes to memory impairment</a:t>
          </a:r>
        </a:p>
      </dsp:txBody>
      <dsp:txXfrm>
        <a:off x="209657" y="1831521"/>
        <a:ext cx="2612792" cy="1567675"/>
      </dsp:txXfrm>
    </dsp:sp>
    <dsp:sp modelId="{CA4850A3-311B-47F4-8012-28B37DAF402D}">
      <dsp:nvSpPr>
        <dsp:cNvPr id="0" name=""/>
        <dsp:cNvSpPr/>
      </dsp:nvSpPr>
      <dsp:spPr>
        <a:xfrm>
          <a:off x="3083730" y="1831521"/>
          <a:ext cx="2612792" cy="1567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Lack of sleep in our residents can contribute to mood changes &amp; behaviors</a:t>
          </a:r>
        </a:p>
      </dsp:txBody>
      <dsp:txXfrm>
        <a:off x="3083730" y="1831521"/>
        <a:ext cx="2612792" cy="1567675"/>
      </dsp:txXfrm>
    </dsp:sp>
    <dsp:sp modelId="{31DCD354-83E3-4D9D-B1BA-5E03D2AA554F}">
      <dsp:nvSpPr>
        <dsp:cNvPr id="0" name=""/>
        <dsp:cNvSpPr/>
      </dsp:nvSpPr>
      <dsp:spPr>
        <a:xfrm>
          <a:off x="1646694" y="3660476"/>
          <a:ext cx="2612792" cy="1567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Lack of sleep can contribute to changes in health such as weight loss, infections, changes in condition</a:t>
          </a:r>
        </a:p>
      </dsp:txBody>
      <dsp:txXfrm>
        <a:off x="1646694" y="3660476"/>
        <a:ext cx="2612792" cy="1567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87456-09E2-4D4E-9AD1-DF261BB51B82}">
      <dsp:nvSpPr>
        <dsp:cNvPr id="0" name=""/>
        <dsp:cNvSpPr/>
      </dsp:nvSpPr>
      <dsp:spPr>
        <a:xfrm>
          <a:off x="921254" y="2998"/>
          <a:ext cx="1935081" cy="11610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Synthroid, levothyroxine</a:t>
          </a:r>
        </a:p>
      </dsp:txBody>
      <dsp:txXfrm>
        <a:off x="921254" y="2998"/>
        <a:ext cx="1935081" cy="1161049"/>
      </dsp:txXfrm>
    </dsp:sp>
    <dsp:sp modelId="{C9FC631C-6713-41ED-AF08-6AF45BEB009C}">
      <dsp:nvSpPr>
        <dsp:cNvPr id="0" name=""/>
        <dsp:cNvSpPr/>
      </dsp:nvSpPr>
      <dsp:spPr>
        <a:xfrm>
          <a:off x="3049844" y="2998"/>
          <a:ext cx="1935081" cy="11610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PPI’s- protonix, nexium, ompeprozole</a:t>
          </a:r>
        </a:p>
      </dsp:txBody>
      <dsp:txXfrm>
        <a:off x="3049844" y="2998"/>
        <a:ext cx="1935081" cy="1161049"/>
      </dsp:txXfrm>
    </dsp:sp>
    <dsp:sp modelId="{CAC64405-5AC3-4282-8350-02467A4153CC}">
      <dsp:nvSpPr>
        <dsp:cNvPr id="0" name=""/>
        <dsp:cNvSpPr/>
      </dsp:nvSpPr>
      <dsp:spPr>
        <a:xfrm>
          <a:off x="921254" y="1357555"/>
          <a:ext cx="1935081" cy="11610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Insulin and blood glucose testing</a:t>
          </a:r>
        </a:p>
      </dsp:txBody>
      <dsp:txXfrm>
        <a:off x="921254" y="1357555"/>
        <a:ext cx="1935081" cy="1161049"/>
      </dsp:txXfrm>
    </dsp:sp>
    <dsp:sp modelId="{792BFDAE-AEB0-4C84-B6EC-29CFFA2E90F7}">
      <dsp:nvSpPr>
        <dsp:cNvPr id="0" name=""/>
        <dsp:cNvSpPr/>
      </dsp:nvSpPr>
      <dsp:spPr>
        <a:xfrm>
          <a:off x="3049844" y="1357555"/>
          <a:ext cx="1935081" cy="11610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Eye drops</a:t>
          </a:r>
        </a:p>
      </dsp:txBody>
      <dsp:txXfrm>
        <a:off x="3049844" y="1357555"/>
        <a:ext cx="1935081" cy="1161049"/>
      </dsp:txXfrm>
    </dsp:sp>
    <dsp:sp modelId="{00A73CA0-B183-48AD-9F57-31F5B393184A}">
      <dsp:nvSpPr>
        <dsp:cNvPr id="0" name=""/>
        <dsp:cNvSpPr/>
      </dsp:nvSpPr>
      <dsp:spPr>
        <a:xfrm>
          <a:off x="921254" y="2712113"/>
          <a:ext cx="1935081" cy="11610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Neurontin</a:t>
          </a:r>
        </a:p>
      </dsp:txBody>
      <dsp:txXfrm>
        <a:off x="921254" y="2712113"/>
        <a:ext cx="1935081" cy="1161049"/>
      </dsp:txXfrm>
    </dsp:sp>
    <dsp:sp modelId="{17D65383-C188-43FC-81A4-2F9D47C4800A}">
      <dsp:nvSpPr>
        <dsp:cNvPr id="0" name=""/>
        <dsp:cNvSpPr/>
      </dsp:nvSpPr>
      <dsp:spPr>
        <a:xfrm>
          <a:off x="3049844" y="2712113"/>
          <a:ext cx="1935081" cy="11610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Hypertension medications</a:t>
          </a:r>
        </a:p>
      </dsp:txBody>
      <dsp:txXfrm>
        <a:off x="3049844" y="2712113"/>
        <a:ext cx="1935081" cy="1161049"/>
      </dsp:txXfrm>
    </dsp:sp>
    <dsp:sp modelId="{B44652E9-523D-47DB-A7BA-AA6CB48C4F72}">
      <dsp:nvSpPr>
        <dsp:cNvPr id="0" name=""/>
        <dsp:cNvSpPr/>
      </dsp:nvSpPr>
      <dsp:spPr>
        <a:xfrm>
          <a:off x="921254" y="4066670"/>
          <a:ext cx="1935081" cy="11610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Because we feel the medication pass needs to be “even” for all shifts</a:t>
          </a:r>
        </a:p>
      </dsp:txBody>
      <dsp:txXfrm>
        <a:off x="921254" y="4066670"/>
        <a:ext cx="1935081" cy="1161049"/>
      </dsp:txXfrm>
    </dsp:sp>
    <dsp:sp modelId="{3A17DB2E-6954-4604-BFF4-2E7E38A50D8A}">
      <dsp:nvSpPr>
        <dsp:cNvPr id="0" name=""/>
        <dsp:cNvSpPr/>
      </dsp:nvSpPr>
      <dsp:spPr>
        <a:xfrm>
          <a:off x="3049844" y="4066670"/>
          <a:ext cx="1935081" cy="11610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Failing to remember the need for rest</a:t>
          </a:r>
        </a:p>
      </dsp:txBody>
      <dsp:txXfrm>
        <a:off x="3049844" y="4066670"/>
        <a:ext cx="1935081" cy="11610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FDEE8-5E94-4EA3-8DC8-E0F27343F5B3}">
      <dsp:nvSpPr>
        <dsp:cNvPr id="0" name=""/>
        <dsp:cNvSpPr/>
      </dsp:nvSpPr>
      <dsp:spPr>
        <a:xfrm>
          <a:off x="346324" y="281599"/>
          <a:ext cx="1074410" cy="10744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80A04-350B-425B-B9FB-F6CB1060E09A}">
      <dsp:nvSpPr>
        <dsp:cNvPr id="0" name=""/>
        <dsp:cNvSpPr/>
      </dsp:nvSpPr>
      <dsp:spPr>
        <a:xfrm>
          <a:off x="575297" y="510571"/>
          <a:ext cx="616464" cy="6164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07C31B-CC7F-42B3-850B-B7434CFE6D8A}">
      <dsp:nvSpPr>
        <dsp:cNvPr id="0" name=""/>
        <dsp:cNvSpPr/>
      </dsp:nvSpPr>
      <dsp:spPr>
        <a:xfrm>
          <a:off x="2865"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Change medication times to avoid waking residents up at night</a:t>
          </a:r>
        </a:p>
      </dsp:txBody>
      <dsp:txXfrm>
        <a:off x="2865" y="1690661"/>
        <a:ext cx="1761328" cy="704531"/>
      </dsp:txXfrm>
    </dsp:sp>
    <dsp:sp modelId="{B8866FD2-361C-4286-8CE5-DB6A0ED09B52}">
      <dsp:nvSpPr>
        <dsp:cNvPr id="0" name=""/>
        <dsp:cNvSpPr/>
      </dsp:nvSpPr>
      <dsp:spPr>
        <a:xfrm>
          <a:off x="2415885" y="281599"/>
          <a:ext cx="1074410" cy="10744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56EBA-6E06-423B-AECB-09AC18F57B7B}">
      <dsp:nvSpPr>
        <dsp:cNvPr id="0" name=""/>
        <dsp:cNvSpPr/>
      </dsp:nvSpPr>
      <dsp:spPr>
        <a:xfrm>
          <a:off x="2644858" y="510571"/>
          <a:ext cx="616464" cy="6164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6229C4-02AA-4A94-8C4C-48714002A943}">
      <dsp:nvSpPr>
        <dsp:cNvPr id="0" name=""/>
        <dsp:cNvSpPr/>
      </dsp:nvSpPr>
      <dsp:spPr>
        <a:xfrm>
          <a:off x="2072426"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Talk to residents about their sleep and the benefits of not being awakened</a:t>
          </a:r>
        </a:p>
      </dsp:txBody>
      <dsp:txXfrm>
        <a:off x="2072426" y="1690661"/>
        <a:ext cx="1761328" cy="704531"/>
      </dsp:txXfrm>
    </dsp:sp>
    <dsp:sp modelId="{56A998A1-7622-4E9C-BDB0-39040EEEC590}">
      <dsp:nvSpPr>
        <dsp:cNvPr id="0" name=""/>
        <dsp:cNvSpPr/>
      </dsp:nvSpPr>
      <dsp:spPr>
        <a:xfrm>
          <a:off x="4485445" y="281599"/>
          <a:ext cx="1074410" cy="10744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A8E661-2E86-4514-B900-1F7049B51B70}">
      <dsp:nvSpPr>
        <dsp:cNvPr id="0" name=""/>
        <dsp:cNvSpPr/>
      </dsp:nvSpPr>
      <dsp:spPr>
        <a:xfrm>
          <a:off x="4714418" y="510571"/>
          <a:ext cx="616464" cy="6164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3AF713-B383-4CCE-92BB-46E4F4A460F5}">
      <dsp:nvSpPr>
        <dsp:cNvPr id="0" name=""/>
        <dsp:cNvSpPr/>
      </dsp:nvSpPr>
      <dsp:spPr>
        <a:xfrm>
          <a:off x="4141986"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Talk to the Dr about medication changes</a:t>
          </a:r>
        </a:p>
      </dsp:txBody>
      <dsp:txXfrm>
        <a:off x="4141986" y="1690661"/>
        <a:ext cx="1761328" cy="704531"/>
      </dsp:txXfrm>
    </dsp:sp>
    <dsp:sp modelId="{2B358EB4-845F-42FD-93CD-966BDA466586}">
      <dsp:nvSpPr>
        <dsp:cNvPr id="0" name=""/>
        <dsp:cNvSpPr/>
      </dsp:nvSpPr>
      <dsp:spPr>
        <a:xfrm>
          <a:off x="1381105" y="2835525"/>
          <a:ext cx="1074410" cy="10744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A322E-880B-45B1-9DC4-71140054151B}">
      <dsp:nvSpPr>
        <dsp:cNvPr id="0" name=""/>
        <dsp:cNvSpPr/>
      </dsp:nvSpPr>
      <dsp:spPr>
        <a:xfrm>
          <a:off x="1610077" y="3064497"/>
          <a:ext cx="616464" cy="6164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66CAAC-1216-44A6-A965-3B186B148F20}">
      <dsp:nvSpPr>
        <dsp:cNvPr id="0" name=""/>
        <dsp:cNvSpPr/>
      </dsp:nvSpPr>
      <dsp:spPr>
        <a:xfrm>
          <a:off x="1037646" y="4244587"/>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Staff EDUCATION ON THE CHANGES</a:t>
          </a:r>
        </a:p>
      </dsp:txBody>
      <dsp:txXfrm>
        <a:off x="1037646" y="4244587"/>
        <a:ext cx="1761328" cy="704531"/>
      </dsp:txXfrm>
    </dsp:sp>
    <dsp:sp modelId="{1F83255F-6345-4098-942C-DE0CDD46825C}">
      <dsp:nvSpPr>
        <dsp:cNvPr id="0" name=""/>
        <dsp:cNvSpPr/>
      </dsp:nvSpPr>
      <dsp:spPr>
        <a:xfrm>
          <a:off x="3450665" y="2835525"/>
          <a:ext cx="1074410" cy="10744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EA6AB-FFA6-475B-B42B-EC3F6C126833}">
      <dsp:nvSpPr>
        <dsp:cNvPr id="0" name=""/>
        <dsp:cNvSpPr/>
      </dsp:nvSpPr>
      <dsp:spPr>
        <a:xfrm>
          <a:off x="3679638" y="3064497"/>
          <a:ext cx="616464" cy="6164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800975-23C9-44F4-AE93-F83C348FC4A6}">
      <dsp:nvSpPr>
        <dsp:cNvPr id="0" name=""/>
        <dsp:cNvSpPr/>
      </dsp:nvSpPr>
      <dsp:spPr>
        <a:xfrm>
          <a:off x="3107206" y="4244587"/>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Care planning patient preferences and education</a:t>
          </a:r>
        </a:p>
      </dsp:txBody>
      <dsp:txXfrm>
        <a:off x="3107206" y="4244587"/>
        <a:ext cx="1761328" cy="704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D9C9-1137-42AB-AB11-4D0A35C338DC}">
      <dsp:nvSpPr>
        <dsp:cNvPr id="0" name=""/>
        <dsp:cNvSpPr/>
      </dsp:nvSpPr>
      <dsp:spPr>
        <a:xfrm>
          <a:off x="0" y="32808"/>
          <a:ext cx="5906181" cy="824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Over the next few months, you will see medication time changes. Remember this is our initiative to ensure rest for our residents, prevent falls/injuries and changes in condition.</a:t>
          </a:r>
        </a:p>
      </dsp:txBody>
      <dsp:txXfrm>
        <a:off x="40266" y="73074"/>
        <a:ext cx="5825649" cy="744318"/>
      </dsp:txXfrm>
    </dsp:sp>
    <dsp:sp modelId="{4E676681-1976-4FFC-AED2-88D8F6BDE151}">
      <dsp:nvSpPr>
        <dsp:cNvPr id="0" name=""/>
        <dsp:cNvSpPr/>
      </dsp:nvSpPr>
      <dsp:spPr>
        <a:xfrm>
          <a:off x="0" y="900858"/>
          <a:ext cx="5906181" cy="824850"/>
        </a:xfrm>
        <a:prstGeom prst="roundRect">
          <a:avLst/>
        </a:prstGeom>
        <a:solidFill>
          <a:schemeClr val="accent5">
            <a:hueOff val="2723998"/>
            <a:satOff val="-4809"/>
            <a:lumOff val="-1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If you note a medication being given during sleep hours- say something!</a:t>
          </a:r>
        </a:p>
      </dsp:txBody>
      <dsp:txXfrm>
        <a:off x="40266" y="941124"/>
        <a:ext cx="5825649" cy="744318"/>
      </dsp:txXfrm>
    </dsp:sp>
    <dsp:sp modelId="{13884D46-682B-4CD9-842A-456319B848A8}">
      <dsp:nvSpPr>
        <dsp:cNvPr id="0" name=""/>
        <dsp:cNvSpPr/>
      </dsp:nvSpPr>
      <dsp:spPr>
        <a:xfrm>
          <a:off x="0" y="1768908"/>
          <a:ext cx="5906181" cy="824850"/>
        </a:xfrm>
        <a:prstGeom prst="roundRect">
          <a:avLst/>
        </a:prstGeom>
        <a:solidFill>
          <a:schemeClr val="accent5">
            <a:hueOff val="5447997"/>
            <a:satOff val="-9619"/>
            <a:lumOff val="-3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Changing medication times will need to be discussed with DON or Supervisor</a:t>
          </a:r>
        </a:p>
      </dsp:txBody>
      <dsp:txXfrm>
        <a:off x="40266" y="1809174"/>
        <a:ext cx="5825649" cy="744318"/>
      </dsp:txXfrm>
    </dsp:sp>
    <dsp:sp modelId="{175A1CA0-9974-461E-8AFE-E71BE6A5BF92}">
      <dsp:nvSpPr>
        <dsp:cNvPr id="0" name=""/>
        <dsp:cNvSpPr/>
      </dsp:nvSpPr>
      <dsp:spPr>
        <a:xfrm>
          <a:off x="0" y="2636959"/>
          <a:ext cx="5906181" cy="824850"/>
        </a:xfrm>
        <a:prstGeom prst="roundRect">
          <a:avLst/>
        </a:prstGeom>
        <a:solidFill>
          <a:schemeClr val="accent5">
            <a:hueOff val="8171995"/>
            <a:satOff val="-14428"/>
            <a:lumOff val="-4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Ensuring change of shift goes quickly to assist on coming shifts with changes</a:t>
          </a:r>
        </a:p>
      </dsp:txBody>
      <dsp:txXfrm>
        <a:off x="40266" y="2677225"/>
        <a:ext cx="5825649" cy="744318"/>
      </dsp:txXfrm>
    </dsp:sp>
    <dsp:sp modelId="{56CC2C03-ED0C-41BC-9825-49A497A764ED}">
      <dsp:nvSpPr>
        <dsp:cNvPr id="0" name=""/>
        <dsp:cNvSpPr/>
      </dsp:nvSpPr>
      <dsp:spPr>
        <a:xfrm>
          <a:off x="0" y="3505009"/>
          <a:ext cx="5906181" cy="824850"/>
        </a:xfrm>
        <a:prstGeom prst="roundRect">
          <a:avLst/>
        </a:prstGeom>
        <a:solidFill>
          <a:schemeClr val="accent5">
            <a:hueOff val="10895993"/>
            <a:satOff val="-19238"/>
            <a:lumOff val="-65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Educating residents on change in Med administration times </a:t>
          </a:r>
          <a:r>
            <a:rPr lang="en-US" sz="1500" kern="1200"/>
            <a:t>and care planning </a:t>
          </a:r>
          <a:r>
            <a:rPr lang="en-US" sz="1500" kern="1200" dirty="0"/>
            <a:t>refusals.</a:t>
          </a:r>
        </a:p>
      </dsp:txBody>
      <dsp:txXfrm>
        <a:off x="40266" y="3545275"/>
        <a:ext cx="5825649" cy="744318"/>
      </dsp:txXfrm>
    </dsp:sp>
    <dsp:sp modelId="{982C02E7-C4EF-4638-9C20-43D48971676D}">
      <dsp:nvSpPr>
        <dsp:cNvPr id="0" name=""/>
        <dsp:cNvSpPr/>
      </dsp:nvSpPr>
      <dsp:spPr>
        <a:xfrm>
          <a:off x="0" y="4373059"/>
          <a:ext cx="5906181" cy="824850"/>
        </a:xfrm>
        <a:prstGeom prst="roundRect">
          <a:avLst/>
        </a:prstGeom>
        <a:solidFill>
          <a:schemeClr val="accent5">
            <a:hueOff val="13619991"/>
            <a:satOff val="-24047"/>
            <a:lumOff val="-8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If we are waking residents up at night- speak up!</a:t>
          </a:r>
        </a:p>
      </dsp:txBody>
      <dsp:txXfrm>
        <a:off x="40266" y="4413325"/>
        <a:ext cx="5825649" cy="7443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A2C5-18D2-4589-8D0F-6970D5B36306}">
      <dsp:nvSpPr>
        <dsp:cNvPr id="0" name=""/>
        <dsp:cNvSpPr/>
      </dsp:nvSpPr>
      <dsp:spPr>
        <a:xfrm>
          <a:off x="0" y="235398"/>
          <a:ext cx="5906181" cy="1544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Antibiotics- these medications are typically ordered to ensure that the resident’s infection is being addressed and often require around the clock administration</a:t>
          </a:r>
        </a:p>
      </dsp:txBody>
      <dsp:txXfrm>
        <a:off x="75391" y="310789"/>
        <a:ext cx="5755399" cy="1393618"/>
      </dsp:txXfrm>
    </dsp:sp>
    <dsp:sp modelId="{CA0A901A-3876-41EE-BC2F-90714FD174E9}">
      <dsp:nvSpPr>
        <dsp:cNvPr id="0" name=""/>
        <dsp:cNvSpPr/>
      </dsp:nvSpPr>
      <dsp:spPr>
        <a:xfrm>
          <a:off x="0" y="1843159"/>
          <a:ext cx="5906181" cy="1544400"/>
        </a:xfrm>
        <a:prstGeom prst="roundRect">
          <a:avLst/>
        </a:prstGeom>
        <a:solidFill>
          <a:schemeClr val="accent5">
            <a:hueOff val="6809995"/>
            <a:satOff val="-12023"/>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Pain Medications- these medications often are needed to ensure that residents have consistent pain management. </a:t>
          </a:r>
        </a:p>
      </dsp:txBody>
      <dsp:txXfrm>
        <a:off x="75391" y="1918550"/>
        <a:ext cx="5755399" cy="1393618"/>
      </dsp:txXfrm>
    </dsp:sp>
    <dsp:sp modelId="{C76431CE-6EF5-483C-AA85-B435D7B1B29A}">
      <dsp:nvSpPr>
        <dsp:cNvPr id="0" name=""/>
        <dsp:cNvSpPr/>
      </dsp:nvSpPr>
      <dsp:spPr>
        <a:xfrm>
          <a:off x="0" y="3450919"/>
          <a:ext cx="5906181" cy="1544400"/>
        </a:xfrm>
        <a:prstGeom prst="roundRect">
          <a:avLst/>
        </a:prstGeom>
        <a:solidFill>
          <a:schemeClr val="accent5">
            <a:hueOff val="13619991"/>
            <a:satOff val="-24047"/>
            <a:lumOff val="-8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Respiratory Treatments- Nebulizer treatments and inhalers may require us to administer during sleep hours to prevent respiratory distress</a:t>
          </a:r>
        </a:p>
      </dsp:txBody>
      <dsp:txXfrm>
        <a:off x="75391" y="3526310"/>
        <a:ext cx="5755399" cy="13936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10/19/2021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10/19/2021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10/19/2021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10/19/2021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chart" Target="../charts/chart2.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chart" Target="../charts/chart3.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Rectangle 101">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06" name="Rectangle 105">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56493" y="1559768"/>
            <a:ext cx="2978281" cy="3135379"/>
          </a:xfrm>
        </p:spPr>
        <p:txBody>
          <a:bodyPr>
            <a:normAutofit/>
          </a:bodyPr>
          <a:lstStyle/>
          <a:p>
            <a:r>
              <a:rPr lang="en-US" sz="4800">
                <a:solidFill>
                  <a:schemeClr val="bg1"/>
                </a:solidFill>
              </a:rPr>
              <a:t>“Rest is best” initiative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234933" y="5054149"/>
            <a:ext cx="6242304" cy="1152858"/>
          </a:xfrm>
        </p:spPr>
        <p:txBody>
          <a:bodyPr>
            <a:normAutofit/>
          </a:bodyPr>
          <a:lstStyle/>
          <a:p>
            <a:pPr>
              <a:lnSpc>
                <a:spcPct val="100000"/>
              </a:lnSpc>
              <a:spcAft>
                <a:spcPts val="600"/>
              </a:spcAft>
            </a:pPr>
            <a:endParaRPr lang="en-US" sz="1200" dirty="0">
              <a:solidFill>
                <a:schemeClr val="tx1"/>
              </a:solidFill>
            </a:endParaRPr>
          </a:p>
          <a:p>
            <a:pPr>
              <a:lnSpc>
                <a:spcPct val="100000"/>
              </a:lnSpc>
              <a:spcAft>
                <a:spcPts val="600"/>
              </a:spcAft>
            </a:pPr>
            <a:r>
              <a:rPr lang="en-US" sz="1400" b="1" dirty="0">
                <a:solidFill>
                  <a:schemeClr val="tx1"/>
                </a:solidFill>
              </a:rPr>
              <a:t>Jasdeep Dhariwal – MBA, BPT, LNHA</a:t>
            </a:r>
          </a:p>
          <a:p>
            <a:pPr>
              <a:lnSpc>
                <a:spcPct val="100000"/>
              </a:lnSpc>
              <a:spcAft>
                <a:spcPts val="600"/>
              </a:spcAft>
            </a:pPr>
            <a:r>
              <a:rPr lang="en-US" sz="1400" b="1" dirty="0">
                <a:solidFill>
                  <a:schemeClr val="tx1"/>
                </a:solidFill>
              </a:rPr>
              <a:t>2021</a:t>
            </a:r>
          </a:p>
        </p:txBody>
      </p:sp>
      <p:sp>
        <p:nvSpPr>
          <p:cNvPr id="108" name="Rectangle 107">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0" name="Straight Connector 109">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outdoor, tree, building&#10;&#10;Description automatically generated">
            <a:extLst>
              <a:ext uri="{FF2B5EF4-FFF2-40B4-BE49-F238E27FC236}">
                <a16:creationId xmlns:a16="http://schemas.microsoft.com/office/drawing/2014/main" id="{BA904D77-45FE-4B6E-8B7C-0B048D81E3C9}"/>
              </a:ext>
            </a:extLst>
          </p:cNvPr>
          <p:cNvPicPr>
            <a:picLocks noChangeAspect="1"/>
          </p:cNvPicPr>
          <p:nvPr/>
        </p:nvPicPr>
        <p:blipFill>
          <a:blip r:embed="rId3"/>
          <a:stretch>
            <a:fillRect/>
          </a:stretch>
        </p:blipFill>
        <p:spPr>
          <a:xfrm>
            <a:off x="5234933" y="650993"/>
            <a:ext cx="6242304" cy="4163568"/>
          </a:xfrm>
          <a:prstGeom prst="rect">
            <a:avLst/>
          </a:prstGeom>
        </p:spPr>
      </p:pic>
    </p:spTree>
    <p:extLst>
      <p:ext uri="{BB962C8B-B14F-4D97-AF65-F5344CB8AC3E}">
        <p14:creationId xmlns:p14="http://schemas.microsoft.com/office/powerpoint/2010/main" val="17366931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19082751-B613-4636-AA56-4BC3D6287122}"/>
              </a:ext>
            </a:extLst>
          </p:cNvPr>
          <p:cNvSpPr>
            <a:spLocks noGrp="1"/>
          </p:cNvSpPr>
          <p:nvPr>
            <p:ph type="title"/>
          </p:nvPr>
        </p:nvSpPr>
        <p:spPr>
          <a:xfrm>
            <a:off x="573409" y="559477"/>
            <a:ext cx="3765200" cy="5709931"/>
          </a:xfrm>
        </p:spPr>
        <p:txBody>
          <a:bodyPr>
            <a:normAutofit/>
          </a:bodyPr>
          <a:lstStyle/>
          <a:p>
            <a:pPr algn="ctr"/>
            <a:r>
              <a:rPr lang="en-US" dirty="0"/>
              <a:t>Medications that we may have to wake residents up for</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5BCD1E5A-179B-4267-BAC8-8150F0F926E3}"/>
              </a:ext>
            </a:extLst>
          </p:cNvPr>
          <p:cNvGraphicFramePr>
            <a:graphicFrameLocks noGrp="1"/>
          </p:cNvGraphicFramePr>
          <p:nvPr>
            <p:ph idx="1"/>
            <p:extLst>
              <p:ext uri="{D42A27DB-BD31-4B8C-83A1-F6EECF244321}">
                <p14:modId xmlns:p14="http://schemas.microsoft.com/office/powerpoint/2010/main" val="50830273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604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76">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78">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80">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98" name="Rectangle 82">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C5A6934A-1E66-4BF7-B75D-CBEA89B67A81}"/>
              </a:ext>
            </a:extLst>
          </p:cNvPr>
          <p:cNvSpPr>
            <a:spLocks noGrp="1"/>
          </p:cNvSpPr>
          <p:nvPr>
            <p:ph type="title"/>
          </p:nvPr>
        </p:nvSpPr>
        <p:spPr>
          <a:xfrm>
            <a:off x="983887" y="1185059"/>
            <a:ext cx="3491832" cy="4487882"/>
          </a:xfrm>
        </p:spPr>
        <p:txBody>
          <a:bodyPr>
            <a:normAutofit/>
          </a:bodyPr>
          <a:lstStyle/>
          <a:p>
            <a:pPr algn="ctr"/>
            <a:r>
              <a:rPr lang="en-US" sz="3700"/>
              <a:t>Speaking to “rest is best” initiative when asked by surveyors, families, residents and others.</a:t>
            </a:r>
          </a:p>
        </p:txBody>
      </p:sp>
      <p:sp>
        <p:nvSpPr>
          <p:cNvPr id="99" name="Rectangle 84">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86">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FC4B0F5C-8CC6-4B41-ADC3-167BA18F4624}"/>
              </a:ext>
            </a:extLst>
          </p:cNvPr>
          <p:cNvSpPr>
            <a:spLocks noGrp="1"/>
          </p:cNvSpPr>
          <p:nvPr>
            <p:ph idx="1"/>
          </p:nvPr>
        </p:nvSpPr>
        <p:spPr>
          <a:xfrm>
            <a:off x="6403656" y="936416"/>
            <a:ext cx="4870512" cy="4985169"/>
          </a:xfrm>
        </p:spPr>
        <p:txBody>
          <a:bodyPr anchor="ctr">
            <a:normAutofit/>
          </a:bodyPr>
          <a:lstStyle/>
          <a:p>
            <a:pPr marL="0" indent="0">
              <a:buNone/>
            </a:pPr>
            <a:r>
              <a:rPr lang="en-US" sz="2000"/>
              <a:t>It is our goal that every resident experiences uninterrupted rest to enhance their quality of life, prevent falls/injuries, prevent changes in condition and cognitive changes. One of our core values is that “Patient Care is Our Top Priority. We feel that by ensuring that our residents get uninterrupted rest that we are contributing to their overall wellness and living our core values. </a:t>
            </a:r>
          </a:p>
        </p:txBody>
      </p:sp>
    </p:spTree>
    <p:extLst>
      <p:ext uri="{BB962C8B-B14F-4D97-AF65-F5344CB8AC3E}">
        <p14:creationId xmlns:p14="http://schemas.microsoft.com/office/powerpoint/2010/main" val="359491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D36FB67E-B45F-4242-9EB4-0A37D9E62F7B}"/>
              </a:ext>
            </a:extLst>
          </p:cNvPr>
          <p:cNvSpPr>
            <a:spLocks noGrp="1"/>
          </p:cNvSpPr>
          <p:nvPr>
            <p:ph type="title"/>
          </p:nvPr>
        </p:nvSpPr>
        <p:spPr>
          <a:xfrm>
            <a:off x="573409" y="559477"/>
            <a:ext cx="3765200" cy="5709931"/>
          </a:xfrm>
        </p:spPr>
        <p:txBody>
          <a:bodyPr>
            <a:normAutofit/>
          </a:bodyPr>
          <a:lstStyle/>
          <a:p>
            <a:pPr algn="ctr"/>
            <a:r>
              <a:rPr lang="en-US" dirty="0"/>
              <a:t>Rest is Best –</a:t>
            </a:r>
            <a:br>
              <a:rPr lang="en-US" dirty="0"/>
            </a:br>
            <a:r>
              <a:rPr lang="en-US" dirty="0"/>
              <a:t> Numbers</a:t>
            </a:r>
            <a:br>
              <a:rPr lang="en-US" dirty="0"/>
            </a:br>
            <a:r>
              <a:rPr lang="en-US" dirty="0"/>
              <a:t>______________</a:t>
            </a:r>
            <a:br>
              <a:rPr lang="en-US" dirty="0"/>
            </a:br>
            <a:br>
              <a:rPr lang="en-US" dirty="0"/>
            </a:br>
            <a:r>
              <a:rPr lang="en-US" sz="2800"/>
              <a:t>Over 350 </a:t>
            </a:r>
            <a:r>
              <a:rPr lang="en-US" sz="2800" dirty="0"/>
              <a:t>orders were changed in May 2021 to daytime. </a:t>
            </a:r>
            <a:br>
              <a:rPr lang="en-US" sz="2800" dirty="0"/>
            </a:br>
            <a:br>
              <a:rPr lang="en-US" sz="2800" dirty="0"/>
            </a:br>
            <a:r>
              <a:rPr lang="en-US" sz="2800" dirty="0"/>
              <a:t>10 residents declined med time change despite education.</a:t>
            </a:r>
            <a:endParaRPr lang="en-US" dirty="0"/>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A96F51E1-BCD7-4213-AEE3-2A5389606C24}"/>
              </a:ext>
            </a:extLst>
          </p:cNvPr>
          <p:cNvGraphicFramePr>
            <a:graphicFrameLocks noGrp="1"/>
          </p:cNvGraphicFramePr>
          <p:nvPr>
            <p:ph idx="1"/>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hart 5">
            <a:extLst>
              <a:ext uri="{FF2B5EF4-FFF2-40B4-BE49-F238E27FC236}">
                <a16:creationId xmlns:a16="http://schemas.microsoft.com/office/drawing/2014/main" id="{0647A1F0-60DC-4F18-8E56-D8F355D6E500}"/>
              </a:ext>
            </a:extLst>
          </p:cNvPr>
          <p:cNvGraphicFramePr/>
          <p:nvPr>
            <p:extLst>
              <p:ext uri="{D42A27DB-BD31-4B8C-83A1-F6EECF244321}">
                <p14:modId xmlns:p14="http://schemas.microsoft.com/office/powerpoint/2010/main" val="1190648737"/>
              </p:ext>
            </p:extLst>
          </p:nvPr>
        </p:nvGraphicFramePr>
        <p:xfrm>
          <a:off x="4791454" y="719666"/>
          <a:ext cx="6667907" cy="541866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7154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D36FB67E-B45F-4242-9EB4-0A37D9E62F7B}"/>
              </a:ext>
            </a:extLst>
          </p:cNvPr>
          <p:cNvSpPr>
            <a:spLocks noGrp="1"/>
          </p:cNvSpPr>
          <p:nvPr>
            <p:ph type="title"/>
          </p:nvPr>
        </p:nvSpPr>
        <p:spPr>
          <a:xfrm>
            <a:off x="573409" y="559477"/>
            <a:ext cx="3765200" cy="5709931"/>
          </a:xfrm>
        </p:spPr>
        <p:txBody>
          <a:bodyPr>
            <a:normAutofit/>
          </a:bodyPr>
          <a:lstStyle/>
          <a:p>
            <a:pPr algn="ctr"/>
            <a:r>
              <a:rPr lang="en-US" dirty="0"/>
              <a:t>Rest is Best Numbers</a:t>
            </a:r>
            <a:br>
              <a:rPr lang="en-US" dirty="0"/>
            </a:br>
            <a:r>
              <a:rPr lang="en-US" dirty="0"/>
              <a:t>______________</a:t>
            </a:r>
            <a:br>
              <a:rPr lang="en-US" dirty="0"/>
            </a:br>
            <a:br>
              <a:rPr lang="en-US" dirty="0"/>
            </a:br>
            <a:r>
              <a:rPr lang="en-US" dirty="0"/>
              <a:t> </a:t>
            </a:r>
            <a:r>
              <a:rPr lang="en-US" sz="2800" dirty="0"/>
              <a:t>QAPI process in place to ensure orders are reviewed for any NOC shift medications on monthly basis.</a:t>
            </a:r>
            <a:endParaRPr lang="en-US" dirty="0"/>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A96F51E1-BCD7-4213-AEE3-2A5389606C24}"/>
              </a:ext>
            </a:extLst>
          </p:cNvPr>
          <p:cNvGraphicFramePr>
            <a:graphicFrameLocks noGrp="1"/>
          </p:cNvGraphicFramePr>
          <p:nvPr>
            <p:ph idx="1"/>
            <p:extLst>
              <p:ext uri="{D42A27DB-BD31-4B8C-83A1-F6EECF244321}">
                <p14:modId xmlns:p14="http://schemas.microsoft.com/office/powerpoint/2010/main" val="182730014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hart 5">
            <a:extLst>
              <a:ext uri="{FF2B5EF4-FFF2-40B4-BE49-F238E27FC236}">
                <a16:creationId xmlns:a16="http://schemas.microsoft.com/office/drawing/2014/main" id="{0647A1F0-60DC-4F18-8E56-D8F355D6E500}"/>
              </a:ext>
            </a:extLst>
          </p:cNvPr>
          <p:cNvGraphicFramePr/>
          <p:nvPr>
            <p:extLst>
              <p:ext uri="{D42A27DB-BD31-4B8C-83A1-F6EECF244321}">
                <p14:modId xmlns:p14="http://schemas.microsoft.com/office/powerpoint/2010/main" val="1035568320"/>
              </p:ext>
            </p:extLst>
          </p:nvPr>
        </p:nvGraphicFramePr>
        <p:xfrm>
          <a:off x="4791454" y="719666"/>
          <a:ext cx="6667907" cy="541866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5439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2" name="Rectangle 21">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4" name="Rectangle 23">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6" name="Group 2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7" name="Straight Connector 26">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9" name="Rectangle 38">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8FF2B086-2875-423A-9D4C-911D54116F50}"/>
              </a:ext>
            </a:extLst>
          </p:cNvPr>
          <p:cNvSpPr>
            <a:spLocks noGrp="1"/>
          </p:cNvSpPr>
          <p:nvPr>
            <p:ph type="title"/>
          </p:nvPr>
        </p:nvSpPr>
        <p:spPr>
          <a:xfrm>
            <a:off x="1256493" y="1559768"/>
            <a:ext cx="2978281" cy="3135379"/>
          </a:xfrm>
        </p:spPr>
        <p:txBody>
          <a:bodyPr vert="horz" lIns="91440" tIns="45720" rIns="91440" bIns="45720" rtlCol="0" anchor="ctr">
            <a:normAutofit fontScale="90000"/>
          </a:bodyPr>
          <a:lstStyle/>
          <a:p>
            <a:pPr algn="ctr">
              <a:lnSpc>
                <a:spcPct val="83000"/>
              </a:lnSpc>
            </a:pPr>
            <a:br>
              <a:rPr lang="en-US" sz="3700" cap="all" spc="-100" dirty="0">
                <a:solidFill>
                  <a:schemeClr val="bg1"/>
                </a:solidFill>
              </a:rPr>
            </a:br>
            <a:r>
              <a:rPr lang="en-US" sz="3700" cap="all" spc="-100" dirty="0">
                <a:solidFill>
                  <a:schemeClr val="bg1"/>
                </a:solidFill>
              </a:rPr>
              <a:t> </a:t>
            </a:r>
            <a:br>
              <a:rPr lang="en-US" sz="3700" cap="all" spc="-100" dirty="0">
                <a:solidFill>
                  <a:schemeClr val="bg1"/>
                </a:solidFill>
              </a:rPr>
            </a:br>
            <a:r>
              <a:rPr lang="en-US" sz="3700" cap="all" spc="-100" dirty="0">
                <a:solidFill>
                  <a:schemeClr val="bg1"/>
                </a:solidFill>
              </a:rPr>
              <a:t>“rest </a:t>
            </a:r>
            <a:r>
              <a:rPr lang="en-US" sz="3700" cap="all" spc="-100">
                <a:solidFill>
                  <a:schemeClr val="bg1"/>
                </a:solidFill>
              </a:rPr>
              <a:t>is best”</a:t>
            </a:r>
            <a:br>
              <a:rPr lang="en-US" sz="3700" cap="all" spc="-100">
                <a:solidFill>
                  <a:schemeClr val="bg1"/>
                </a:solidFill>
              </a:rPr>
            </a:br>
            <a:br>
              <a:rPr lang="en-US" sz="3700" cap="all" spc="-100">
                <a:solidFill>
                  <a:schemeClr val="bg1"/>
                </a:solidFill>
              </a:rPr>
            </a:br>
            <a:br>
              <a:rPr lang="en-US" sz="3700" cap="all" spc="-100">
                <a:solidFill>
                  <a:schemeClr val="bg1"/>
                </a:solidFill>
              </a:rPr>
            </a:br>
            <a:br>
              <a:rPr lang="en-US" sz="3700" cap="all" spc="-100">
                <a:solidFill>
                  <a:schemeClr val="bg1"/>
                </a:solidFill>
              </a:rPr>
            </a:br>
            <a:r>
              <a:rPr lang="en-US" sz="3700" cap="all" spc="-100">
                <a:solidFill>
                  <a:schemeClr val="bg1"/>
                </a:solidFill>
              </a:rPr>
              <a:t>How to keep it going?</a:t>
            </a:r>
            <a:endParaRPr lang="en-US" sz="3700" cap="all" spc="-100" dirty="0">
              <a:solidFill>
                <a:schemeClr val="bg1"/>
              </a:solidFill>
            </a:endParaRPr>
          </a:p>
        </p:txBody>
      </p:sp>
      <p:sp>
        <p:nvSpPr>
          <p:cNvPr id="41" name="Rectangle 40">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5CC7E24-5CDE-4D69-B68D-2FBB8CA81918}"/>
              </a:ext>
            </a:extLst>
          </p:cNvPr>
          <p:cNvGraphicFramePr>
            <a:graphicFrameLocks noGrp="1"/>
          </p:cNvGraphicFramePr>
          <p:nvPr>
            <p:ph idx="1"/>
            <p:extLst>
              <p:ext uri="{D42A27DB-BD31-4B8C-83A1-F6EECF244321}">
                <p14:modId xmlns:p14="http://schemas.microsoft.com/office/powerpoint/2010/main" val="2644489252"/>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141401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 name="Rectangle 6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2" name="Rectangle 66">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73" name="Rectangle 68">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74" name="Rectangle 70">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5" name="Group 7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4" name="Straight Connector 73">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76" name="Rectangle 77">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77" name="Rectangle 79">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Rectangle 81">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83">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80" name="Rectangle 85">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AE8C3FF0-F117-468A-B29E-B47C1398AF8F}"/>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3700" cap="all" spc="-100">
                <a:solidFill>
                  <a:schemeClr val="bg1"/>
                </a:solidFill>
              </a:rPr>
              <a:t>Thank you</a:t>
            </a:r>
            <a:br>
              <a:rPr lang="en-US" sz="3700" cap="all" spc="-100">
                <a:solidFill>
                  <a:schemeClr val="bg1"/>
                </a:solidFill>
              </a:rPr>
            </a:br>
            <a:br>
              <a:rPr lang="en-US" sz="3700" cap="all" spc="-100">
                <a:solidFill>
                  <a:schemeClr val="bg1"/>
                </a:solidFill>
              </a:rPr>
            </a:br>
            <a:br>
              <a:rPr lang="en-US" sz="3700" cap="all" spc="-100">
                <a:solidFill>
                  <a:schemeClr val="bg1"/>
                </a:solidFill>
              </a:rPr>
            </a:br>
            <a:r>
              <a:rPr lang="en-US" sz="3700" cap="all" spc="-100">
                <a:solidFill>
                  <a:schemeClr val="bg1"/>
                </a:solidFill>
              </a:rPr>
              <a:t>Questions?</a:t>
            </a:r>
          </a:p>
        </p:txBody>
      </p:sp>
      <p:sp>
        <p:nvSpPr>
          <p:cNvPr id="181" name="Rectangle 87">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2" name="Straight Connector 89">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91">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93">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descr="A picture containing grass, tree, outdoor, sky&#10;&#10;Description automatically generated">
            <a:extLst>
              <a:ext uri="{FF2B5EF4-FFF2-40B4-BE49-F238E27FC236}">
                <a16:creationId xmlns:a16="http://schemas.microsoft.com/office/drawing/2014/main" id="{5EE8EC62-6CEB-4D22-922F-0E8140E08E09}"/>
              </a:ext>
            </a:extLst>
          </p:cNvPr>
          <p:cNvPicPr>
            <a:picLocks noChangeAspect="1"/>
          </p:cNvPicPr>
          <p:nvPr/>
        </p:nvPicPr>
        <p:blipFill>
          <a:blip r:embed="rId3"/>
          <a:stretch>
            <a:fillRect/>
          </a:stretch>
        </p:blipFill>
        <p:spPr>
          <a:xfrm>
            <a:off x="5346570" y="640855"/>
            <a:ext cx="6202238" cy="5566302"/>
          </a:xfrm>
          <a:prstGeom prst="rect">
            <a:avLst/>
          </a:prstGeom>
        </p:spPr>
      </p:pic>
    </p:spTree>
    <p:extLst>
      <p:ext uri="{BB962C8B-B14F-4D97-AF65-F5344CB8AC3E}">
        <p14:creationId xmlns:p14="http://schemas.microsoft.com/office/powerpoint/2010/main" val="75987170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D36FB67E-B45F-4242-9EB4-0A37D9E62F7B}"/>
              </a:ext>
            </a:extLst>
          </p:cNvPr>
          <p:cNvSpPr>
            <a:spLocks noGrp="1"/>
          </p:cNvSpPr>
          <p:nvPr>
            <p:ph type="title"/>
          </p:nvPr>
        </p:nvSpPr>
        <p:spPr>
          <a:xfrm>
            <a:off x="573409" y="559477"/>
            <a:ext cx="3765200" cy="5709931"/>
          </a:xfrm>
        </p:spPr>
        <p:txBody>
          <a:bodyPr>
            <a:normAutofit/>
          </a:bodyPr>
          <a:lstStyle/>
          <a:p>
            <a:pPr algn="ctr"/>
            <a:r>
              <a:rPr lang="en-US" dirty="0"/>
              <a:t>Rest is Best –</a:t>
            </a:r>
            <a:br>
              <a:rPr lang="en-US" dirty="0"/>
            </a:br>
            <a:r>
              <a:rPr lang="en-US" dirty="0"/>
              <a:t> Numbers</a:t>
            </a:r>
            <a:br>
              <a:rPr lang="en-US" dirty="0"/>
            </a:br>
            <a:r>
              <a:rPr lang="en-US" dirty="0"/>
              <a:t>______________</a:t>
            </a:r>
            <a:br>
              <a:rPr lang="en-US" dirty="0"/>
            </a:br>
            <a:br>
              <a:rPr lang="en-US" dirty="0"/>
            </a:br>
            <a:r>
              <a:rPr lang="en-US" sz="2400" dirty="0"/>
              <a:t>Both Q4 2020 and Q1 2021 averaged 25 falls a month.</a:t>
            </a:r>
            <a:br>
              <a:rPr lang="en-US" sz="2400" dirty="0"/>
            </a:br>
            <a:br>
              <a:rPr lang="en-US" sz="2400" dirty="0"/>
            </a:br>
            <a:r>
              <a:rPr lang="en-US" sz="2400" dirty="0"/>
              <a:t>89% of resident were being woken up before 6 AM in April 2021.</a:t>
            </a:r>
            <a:endParaRPr lang="en-US" dirty="0"/>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A96F51E1-BCD7-4213-AEE3-2A5389606C24}"/>
              </a:ext>
            </a:extLst>
          </p:cNvPr>
          <p:cNvGraphicFramePr>
            <a:graphicFrameLocks noGrp="1"/>
          </p:cNvGraphicFramePr>
          <p:nvPr>
            <p:ph idx="1"/>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hart 5">
            <a:extLst>
              <a:ext uri="{FF2B5EF4-FFF2-40B4-BE49-F238E27FC236}">
                <a16:creationId xmlns:a16="http://schemas.microsoft.com/office/drawing/2014/main" id="{0647A1F0-60DC-4F18-8E56-D8F355D6E500}"/>
              </a:ext>
            </a:extLst>
          </p:cNvPr>
          <p:cNvGraphicFramePr/>
          <p:nvPr>
            <p:extLst>
              <p:ext uri="{D42A27DB-BD31-4B8C-83A1-F6EECF244321}">
                <p14:modId xmlns:p14="http://schemas.microsoft.com/office/powerpoint/2010/main" val="2699510231"/>
              </p:ext>
            </p:extLst>
          </p:nvPr>
        </p:nvGraphicFramePr>
        <p:xfrm>
          <a:off x="4791454" y="719666"/>
          <a:ext cx="6667907" cy="541866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7954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8">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17" descr="Sleep">
            <a:extLst>
              <a:ext uri="{FF2B5EF4-FFF2-40B4-BE49-F238E27FC236}">
                <a16:creationId xmlns:a16="http://schemas.microsoft.com/office/drawing/2014/main" id="{633F0D48-C92E-40E5-8A7F-C7668ED3AB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3927" y="648231"/>
            <a:ext cx="4442691" cy="3461747"/>
          </a:xfrm>
          <a:prstGeom prst="rect">
            <a:avLst/>
          </a:prstGeom>
        </p:spPr>
      </p:pic>
      <p:sp>
        <p:nvSpPr>
          <p:cNvPr id="47" name="Rectangle 50">
            <a:extLst>
              <a:ext uri="{FF2B5EF4-FFF2-40B4-BE49-F238E27FC236}">
                <a16:creationId xmlns:a16="http://schemas.microsoft.com/office/drawing/2014/main" id="{370878C7-7719-40BD-AA97-751A85670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bg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48" name="Rectangle 52">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id="{D1DF65B9-1CB7-4135-9241-4DD7B2CE1D76}"/>
              </a:ext>
            </a:extLst>
          </p:cNvPr>
          <p:cNvSpPr>
            <a:spLocks noGrp="1"/>
          </p:cNvSpPr>
          <p:nvPr>
            <p:ph type="title"/>
          </p:nvPr>
        </p:nvSpPr>
        <p:spPr>
          <a:xfrm>
            <a:off x="956234" y="4495894"/>
            <a:ext cx="4942542" cy="1371600"/>
          </a:xfrm>
        </p:spPr>
        <p:txBody>
          <a:bodyPr>
            <a:normAutofit/>
          </a:bodyPr>
          <a:lstStyle/>
          <a:p>
            <a:pPr algn="r"/>
            <a:r>
              <a:rPr lang="en-US" sz="4400" dirty="0">
                <a:solidFill>
                  <a:schemeClr val="tx1"/>
                </a:solidFill>
              </a:rPr>
              <a:t>Rest is Best –Goal</a:t>
            </a:r>
          </a:p>
        </p:txBody>
      </p:sp>
      <p:cxnSp>
        <p:nvCxnSpPr>
          <p:cNvPr id="55" name="Straight Connector 54">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634895"/>
            <a:ext cx="0" cy="1152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E61476-D436-4101-9BC9-E264B767D051}"/>
              </a:ext>
            </a:extLst>
          </p:cNvPr>
          <p:cNvSpPr>
            <a:spLocks noGrp="1"/>
          </p:cNvSpPr>
          <p:nvPr>
            <p:ph idx="1"/>
          </p:nvPr>
        </p:nvSpPr>
        <p:spPr>
          <a:xfrm>
            <a:off x="6256866" y="4495894"/>
            <a:ext cx="4978899" cy="1444718"/>
          </a:xfrm>
        </p:spPr>
        <p:txBody>
          <a:bodyPr anchor="ctr">
            <a:normAutofit/>
          </a:bodyPr>
          <a:lstStyle/>
          <a:p>
            <a:pPr marL="0" indent="0" algn="ctr">
              <a:buNone/>
            </a:pPr>
            <a:endParaRPr lang="en-US" sz="1600" dirty="0"/>
          </a:p>
          <a:p>
            <a:pPr marL="0" indent="0" algn="ctr">
              <a:buNone/>
            </a:pPr>
            <a:r>
              <a:rPr lang="en-US" sz="1600" dirty="0"/>
              <a:t>Decrease the number of falls by 25% from Q1 2021 by end of Q3 2021.</a:t>
            </a:r>
          </a:p>
          <a:p>
            <a:endParaRPr lang="en-US" dirty="0"/>
          </a:p>
        </p:txBody>
      </p:sp>
    </p:spTree>
    <p:extLst>
      <p:ext uri="{BB962C8B-B14F-4D97-AF65-F5344CB8AC3E}">
        <p14:creationId xmlns:p14="http://schemas.microsoft.com/office/powerpoint/2010/main" val="17789680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3">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17" descr="Sleep">
            <a:extLst>
              <a:ext uri="{FF2B5EF4-FFF2-40B4-BE49-F238E27FC236}">
                <a16:creationId xmlns:a16="http://schemas.microsoft.com/office/drawing/2014/main" id="{633F0D48-C92E-40E5-8A7F-C7668ED3AB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654" y="751821"/>
            <a:ext cx="5367165" cy="5367165"/>
          </a:xfrm>
          <a:prstGeom prst="rect">
            <a:avLst/>
          </a:prstGeom>
        </p:spPr>
      </p:pic>
      <p:sp>
        <p:nvSpPr>
          <p:cNvPr id="43" name="Rectangle 35">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7">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DF65B9-1CB7-4135-9241-4DD7B2CE1D76}"/>
              </a:ext>
            </a:extLst>
          </p:cNvPr>
          <p:cNvSpPr>
            <a:spLocks noGrp="1"/>
          </p:cNvSpPr>
          <p:nvPr>
            <p:ph type="title"/>
          </p:nvPr>
        </p:nvSpPr>
        <p:spPr>
          <a:xfrm>
            <a:off x="7064082" y="642594"/>
            <a:ext cx="4472921" cy="1371600"/>
          </a:xfrm>
        </p:spPr>
        <p:txBody>
          <a:bodyPr>
            <a:normAutofit/>
          </a:bodyPr>
          <a:lstStyle/>
          <a:p>
            <a:pPr algn="ctr"/>
            <a:r>
              <a:rPr lang="en-US" dirty="0"/>
              <a:t>Rest is Best Interventions</a:t>
            </a:r>
          </a:p>
        </p:txBody>
      </p:sp>
      <p:sp>
        <p:nvSpPr>
          <p:cNvPr id="3" name="Content Placeholder 2">
            <a:extLst>
              <a:ext uri="{FF2B5EF4-FFF2-40B4-BE49-F238E27FC236}">
                <a16:creationId xmlns:a16="http://schemas.microsoft.com/office/drawing/2014/main" id="{92E61476-D436-4101-9BC9-E264B767D051}"/>
              </a:ext>
            </a:extLst>
          </p:cNvPr>
          <p:cNvSpPr>
            <a:spLocks noGrp="1"/>
          </p:cNvSpPr>
          <p:nvPr>
            <p:ph idx="1"/>
          </p:nvPr>
        </p:nvSpPr>
        <p:spPr>
          <a:xfrm>
            <a:off x="7064082" y="2103119"/>
            <a:ext cx="4472922" cy="3811119"/>
          </a:xfrm>
        </p:spPr>
        <p:txBody>
          <a:bodyPr>
            <a:normAutofit lnSpcReduction="10000"/>
          </a:bodyPr>
          <a:lstStyle/>
          <a:p>
            <a:r>
              <a:rPr lang="en-US" dirty="0"/>
              <a:t>Review activities to engage residents during the day.</a:t>
            </a:r>
          </a:p>
          <a:p>
            <a:r>
              <a:rPr lang="en-US" dirty="0"/>
              <a:t>Medication regimen reviews for all patients with falls in last 2 quarters to change medication times to daytime if possible.</a:t>
            </a:r>
          </a:p>
          <a:p>
            <a:r>
              <a:rPr lang="en-US" dirty="0"/>
              <a:t>Interview residents using PSQI.</a:t>
            </a:r>
          </a:p>
          <a:p>
            <a:r>
              <a:rPr lang="en-US" dirty="0"/>
              <a:t>Inspect mattresses.</a:t>
            </a:r>
          </a:p>
          <a:p>
            <a:r>
              <a:rPr lang="en-US" dirty="0"/>
              <a:t>Lighting after sunset, distribute night lights to staff.</a:t>
            </a:r>
          </a:p>
          <a:p>
            <a:r>
              <a:rPr lang="en-US" dirty="0"/>
              <a:t>Noise level at shift change and through out night.</a:t>
            </a:r>
          </a:p>
          <a:p>
            <a:r>
              <a:rPr lang="en-US" dirty="0"/>
              <a:t>Staff education on conscious effort to promote uninterrupted resident sleep.</a:t>
            </a:r>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6309267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2" name="Rectangle 21">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4" name="Rectangle 23">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6" name="Group 2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7" name="Straight Connector 26">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9" name="Rectangle 38">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8FF2B086-2875-423A-9D4C-911D54116F50}"/>
              </a:ext>
            </a:extLst>
          </p:cNvPr>
          <p:cNvSpPr>
            <a:spLocks noGrp="1"/>
          </p:cNvSpPr>
          <p:nvPr>
            <p:ph type="title"/>
          </p:nvPr>
        </p:nvSpPr>
        <p:spPr>
          <a:xfrm>
            <a:off x="1256493" y="1559768"/>
            <a:ext cx="2978281" cy="3135379"/>
          </a:xfrm>
        </p:spPr>
        <p:txBody>
          <a:bodyPr vert="horz" lIns="91440" tIns="45720" rIns="91440" bIns="45720" rtlCol="0" anchor="ctr">
            <a:normAutofit fontScale="90000"/>
          </a:bodyPr>
          <a:lstStyle/>
          <a:p>
            <a:pPr algn="ctr">
              <a:lnSpc>
                <a:spcPct val="83000"/>
              </a:lnSpc>
            </a:pPr>
            <a:r>
              <a:rPr lang="en-US" sz="3700" cap="all" spc="-100" dirty="0">
                <a:solidFill>
                  <a:schemeClr val="bg1"/>
                </a:solidFill>
              </a:rPr>
              <a:t>What brought on this campaign?</a:t>
            </a:r>
            <a:br>
              <a:rPr lang="en-US" sz="3700" cap="all" spc="-100" dirty="0">
                <a:solidFill>
                  <a:schemeClr val="bg1"/>
                </a:solidFill>
              </a:rPr>
            </a:br>
            <a:r>
              <a:rPr lang="en-US" sz="3700" cap="all" spc="-100" dirty="0">
                <a:solidFill>
                  <a:schemeClr val="bg1"/>
                </a:solidFill>
              </a:rPr>
              <a:t> </a:t>
            </a:r>
            <a:br>
              <a:rPr lang="en-US" sz="3700" cap="all" spc="-100" dirty="0">
                <a:solidFill>
                  <a:schemeClr val="bg1"/>
                </a:solidFill>
              </a:rPr>
            </a:br>
            <a:r>
              <a:rPr lang="en-US" sz="3700" cap="all" spc="-100" dirty="0">
                <a:solidFill>
                  <a:schemeClr val="bg1"/>
                </a:solidFill>
              </a:rPr>
              <a:t>“rest is best”</a:t>
            </a:r>
          </a:p>
        </p:txBody>
      </p:sp>
      <p:sp>
        <p:nvSpPr>
          <p:cNvPr id="41" name="Rectangle 40">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5CC7E24-5CDE-4D69-B68D-2FBB8CA81918}"/>
              </a:ext>
            </a:extLst>
          </p:cNvPr>
          <p:cNvGraphicFramePr>
            <a:graphicFrameLocks noGrp="1"/>
          </p:cNvGraphicFramePr>
          <p:nvPr>
            <p:ph idx="1"/>
            <p:extLst>
              <p:ext uri="{D42A27DB-BD31-4B8C-83A1-F6EECF244321}">
                <p14:modId xmlns:p14="http://schemas.microsoft.com/office/powerpoint/2010/main" val="363864686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B84E04E-DFB2-46FD-B1FF-D9FBA3F50AE5}"/>
              </a:ext>
            </a:extLst>
          </p:cNvPr>
          <p:cNvSpPr txBox="1"/>
          <p:nvPr/>
        </p:nvSpPr>
        <p:spPr>
          <a:xfrm>
            <a:off x="1256493" y="4622334"/>
            <a:ext cx="3130949" cy="923330"/>
          </a:xfrm>
          <a:prstGeom prst="rect">
            <a:avLst/>
          </a:prstGeom>
          <a:noFill/>
        </p:spPr>
        <p:txBody>
          <a:bodyPr wrap="square" rtlCol="0">
            <a:spAutoFit/>
          </a:bodyPr>
          <a:lstStyle/>
          <a:p>
            <a:pPr algn="ctr"/>
            <a:r>
              <a:rPr lang="en-US" dirty="0">
                <a:solidFill>
                  <a:schemeClr val="bg1"/>
                </a:solidFill>
              </a:rPr>
              <a:t>More than 50% of the residents that were awakened by staff had a fall.</a:t>
            </a:r>
          </a:p>
        </p:txBody>
      </p:sp>
    </p:spTree>
    <p:extLst>
      <p:ext uri="{BB962C8B-B14F-4D97-AF65-F5344CB8AC3E}">
        <p14:creationId xmlns:p14="http://schemas.microsoft.com/office/powerpoint/2010/main" val="27513931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8">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FC50C7B2-EE58-4040-A2B6-13A99B44F644}"/>
              </a:ext>
            </a:extLst>
          </p:cNvPr>
          <p:cNvSpPr>
            <a:spLocks noGrp="1"/>
          </p:cNvSpPr>
          <p:nvPr>
            <p:ph type="title"/>
          </p:nvPr>
        </p:nvSpPr>
        <p:spPr>
          <a:xfrm>
            <a:off x="573409" y="559477"/>
            <a:ext cx="3765200" cy="5709931"/>
          </a:xfrm>
        </p:spPr>
        <p:txBody>
          <a:bodyPr>
            <a:normAutofit/>
          </a:bodyPr>
          <a:lstStyle/>
          <a:p>
            <a:pPr algn="ctr"/>
            <a:r>
              <a:rPr lang="en-US" dirty="0"/>
              <a:t>Interesting Facts</a:t>
            </a:r>
            <a:br>
              <a:rPr lang="en-US" dirty="0"/>
            </a:br>
            <a:br>
              <a:rPr lang="en-US" dirty="0"/>
            </a:br>
            <a:r>
              <a:rPr lang="en-US" dirty="0"/>
              <a:t>______________</a:t>
            </a:r>
            <a:br>
              <a:rPr lang="en-US" dirty="0"/>
            </a:br>
            <a:br>
              <a:rPr lang="en-US" dirty="0"/>
            </a:br>
            <a:r>
              <a:rPr lang="en-US" dirty="0"/>
              <a:t>STEADI &amp; </a:t>
            </a:r>
            <a:br>
              <a:rPr lang="en-US" dirty="0"/>
            </a:br>
            <a:r>
              <a:rPr lang="en-US" dirty="0"/>
              <a:t>Protect sleep initiative</a:t>
            </a:r>
            <a:br>
              <a:rPr lang="en-US" dirty="0"/>
            </a:br>
            <a:endParaRPr lang="en-US" dirty="0"/>
          </a:p>
        </p:txBody>
      </p:sp>
      <p:sp>
        <p:nvSpPr>
          <p:cNvPr id="35" name="Rectangle 30">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782BE134-61B8-4E59-A648-A0EFFAEA49EA}"/>
              </a:ext>
            </a:extLst>
          </p:cNvPr>
          <p:cNvGraphicFramePr>
            <a:graphicFrameLocks noGrp="1"/>
          </p:cNvGraphicFramePr>
          <p:nvPr>
            <p:ph idx="1"/>
            <p:extLst>
              <p:ext uri="{D42A27DB-BD31-4B8C-83A1-F6EECF244321}">
                <p14:modId xmlns:p14="http://schemas.microsoft.com/office/powerpoint/2010/main" val="3632479484"/>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01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30DB39DB-BF67-4B91-A5BB-9AE1A717560A}"/>
              </a:ext>
            </a:extLst>
          </p:cNvPr>
          <p:cNvSpPr>
            <a:spLocks noGrp="1"/>
          </p:cNvSpPr>
          <p:nvPr>
            <p:ph type="title"/>
          </p:nvPr>
        </p:nvSpPr>
        <p:spPr>
          <a:xfrm>
            <a:off x="573409" y="559477"/>
            <a:ext cx="3765200" cy="5709931"/>
          </a:xfrm>
        </p:spPr>
        <p:txBody>
          <a:bodyPr>
            <a:normAutofit/>
          </a:bodyPr>
          <a:lstStyle/>
          <a:p>
            <a:pPr algn="ctr"/>
            <a:r>
              <a:rPr lang="en-US" dirty="0"/>
              <a:t>What medications are we waking residents up for and why?</a:t>
            </a:r>
          </a:p>
        </p:txBody>
      </p:sp>
      <p:sp>
        <p:nvSpPr>
          <p:cNvPr id="22" name="Rectangle 21">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CA012325-E2FE-4D4B-9A4B-5743D390998A}"/>
              </a:ext>
            </a:extLst>
          </p:cNvPr>
          <p:cNvGraphicFramePr>
            <a:graphicFrameLocks noGrp="1"/>
          </p:cNvGraphicFramePr>
          <p:nvPr>
            <p:ph idx="1"/>
            <p:extLst>
              <p:ext uri="{D42A27DB-BD31-4B8C-83A1-F6EECF244321}">
                <p14:modId xmlns:p14="http://schemas.microsoft.com/office/powerpoint/2010/main" val="303038825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27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65BFE1E8-E984-4FAF-9851-69778B0C0746}"/>
              </a:ext>
            </a:extLst>
          </p:cNvPr>
          <p:cNvSpPr>
            <a:spLocks noGrp="1"/>
          </p:cNvSpPr>
          <p:nvPr>
            <p:ph type="title"/>
          </p:nvPr>
        </p:nvSpPr>
        <p:spPr>
          <a:xfrm>
            <a:off x="573409" y="559477"/>
            <a:ext cx="3765200" cy="5709931"/>
          </a:xfrm>
        </p:spPr>
        <p:txBody>
          <a:bodyPr>
            <a:normAutofit/>
          </a:bodyPr>
          <a:lstStyle/>
          <a:p>
            <a:pPr algn="ctr"/>
            <a:r>
              <a:rPr lang="en-US" dirty="0"/>
              <a:t>What can we do?</a:t>
            </a:r>
          </a:p>
        </p:txBody>
      </p:sp>
      <p:sp>
        <p:nvSpPr>
          <p:cNvPr id="22" name="Rectangle 21">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E76CC925-9D4B-46F5-A85C-781C89421CCC}"/>
              </a:ext>
            </a:extLst>
          </p:cNvPr>
          <p:cNvGraphicFramePr>
            <a:graphicFrameLocks noGrp="1"/>
          </p:cNvGraphicFramePr>
          <p:nvPr>
            <p:ph idx="1"/>
            <p:extLst>
              <p:ext uri="{D42A27DB-BD31-4B8C-83A1-F6EECF244321}">
                <p14:modId xmlns:p14="http://schemas.microsoft.com/office/powerpoint/2010/main" val="6230694"/>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55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FBA14D97-A961-4E2F-A655-434F5FCEF371}"/>
              </a:ext>
            </a:extLst>
          </p:cNvPr>
          <p:cNvSpPr>
            <a:spLocks noGrp="1"/>
          </p:cNvSpPr>
          <p:nvPr>
            <p:ph type="title"/>
          </p:nvPr>
        </p:nvSpPr>
        <p:spPr>
          <a:xfrm>
            <a:off x="573409" y="559477"/>
            <a:ext cx="3765200" cy="5709931"/>
          </a:xfrm>
        </p:spPr>
        <p:txBody>
          <a:bodyPr>
            <a:normAutofit/>
          </a:bodyPr>
          <a:lstStyle/>
          <a:p>
            <a:pPr algn="ctr"/>
            <a:r>
              <a:rPr lang="en-US" dirty="0"/>
              <a:t>Rest is Best</a:t>
            </a:r>
            <a:br>
              <a:rPr lang="en-US" dirty="0"/>
            </a:br>
            <a:r>
              <a:rPr lang="en-US" dirty="0"/>
              <a:t>_____________</a:t>
            </a:r>
            <a:br>
              <a:rPr lang="en-US" dirty="0"/>
            </a:br>
            <a:br>
              <a:rPr lang="en-US" dirty="0"/>
            </a:br>
            <a:r>
              <a:rPr lang="en-US" dirty="0"/>
              <a:t> Actions &amp; Education</a:t>
            </a:r>
          </a:p>
        </p:txBody>
      </p:sp>
      <p:sp>
        <p:nvSpPr>
          <p:cNvPr id="24" name="Rectangle 15">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7" name="Content Placeholder 2">
            <a:extLst>
              <a:ext uri="{FF2B5EF4-FFF2-40B4-BE49-F238E27FC236}">
                <a16:creationId xmlns:a16="http://schemas.microsoft.com/office/drawing/2014/main" id="{FB5ABD47-8A76-46D0-873F-C138CDD0DAD4}"/>
              </a:ext>
            </a:extLst>
          </p:cNvPr>
          <p:cNvGraphicFramePr>
            <a:graphicFrameLocks noGrp="1"/>
          </p:cNvGraphicFramePr>
          <p:nvPr>
            <p:ph idx="1"/>
            <p:extLst>
              <p:ext uri="{D42A27DB-BD31-4B8C-83A1-F6EECF244321}">
                <p14:modId xmlns:p14="http://schemas.microsoft.com/office/powerpoint/2010/main" val="289811019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153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2.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1615</TotalTime>
  <Words>815</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Avenir Next LT Pro</vt:lpstr>
      <vt:lpstr>Avenir Next LT Pro Light</vt:lpstr>
      <vt:lpstr>Garamond</vt:lpstr>
      <vt:lpstr>SavonVTI</vt:lpstr>
      <vt:lpstr>“Rest is best” initiative</vt:lpstr>
      <vt:lpstr>Rest is Best –  Numbers ______________  Both Q4 2020 and Q1 2021 averaged 25 falls a month.  89% of resident were being woken up before 6 AM in April 2021.</vt:lpstr>
      <vt:lpstr>Rest is Best –Goal</vt:lpstr>
      <vt:lpstr>Rest is Best Interventions</vt:lpstr>
      <vt:lpstr>What brought on this campaign?   “rest is best”</vt:lpstr>
      <vt:lpstr>Interesting Facts  ______________  STEADI &amp;  Protect sleep initiative </vt:lpstr>
      <vt:lpstr>What medications are we waking residents up for and why?</vt:lpstr>
      <vt:lpstr>What can we do?</vt:lpstr>
      <vt:lpstr>Rest is Best _____________   Actions &amp; Education</vt:lpstr>
      <vt:lpstr>Medications that we may have to wake residents up for</vt:lpstr>
      <vt:lpstr>Speaking to “rest is best” initiative when asked by surveyors, families, residents and others.</vt:lpstr>
      <vt:lpstr>Rest is Best –  Numbers ______________  Over 350 orders were changed in May 2021 to daytime.   10 residents declined med time change despite education.</vt:lpstr>
      <vt:lpstr>Rest is Best Numbers ______________   QAPI process in place to ensure orders are reviewed for any NOC shift medications on monthly basis.</vt:lpstr>
      <vt:lpstr>   “rest is best”    How to keep it going?</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 is best” initiative</dc:title>
  <dc:creator>Patricia Craner</dc:creator>
  <cp:lastModifiedBy>Jasdeep Dhariwal</cp:lastModifiedBy>
  <cp:revision>4</cp:revision>
  <dcterms:created xsi:type="dcterms:W3CDTF">2021-04-28T20:05:43Z</dcterms:created>
  <dcterms:modified xsi:type="dcterms:W3CDTF">2021-10-19T20:31:55Z</dcterms:modified>
</cp:coreProperties>
</file>