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-48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F0897-24FB-44A2-AE6A-FB69BA78250A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6D241-DFE6-41E7-AE83-DD22A860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0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Action Plan </a:t>
            </a:r>
            <a:endParaRPr lang="en-US" b="1" dirty="0" smtClean="0"/>
          </a:p>
          <a:p>
            <a:pPr eaLnBrk="1" hangingPunct="1"/>
            <a:r>
              <a:rPr lang="en-US" b="1" dirty="0" err="1" smtClean="0"/>
              <a:t>ADLI</a:t>
            </a:r>
            <a:r>
              <a:rPr lang="en-US" b="1" dirty="0" smtClean="0"/>
              <a:t> – Systematic approach, deployment – how and to whom, person assigned, cycles of learning – how we hope to learn, best practices realized, new and improved processes</a:t>
            </a:r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Action plan section will be a perpetual rolling plan.  As action items/tasks are completed they will be removed from the plan.   Example:  Add activities after dinner in Dining room is completed in 1/09 this item will be noted as being completed in February minutes and removed for March minutes.  It is important to note in minutes status of </a:t>
            </a:r>
            <a:r>
              <a:rPr lang="en-US" b="1" i="1" dirty="0" smtClean="0"/>
              <a:t>each </a:t>
            </a:r>
            <a:r>
              <a:rPr lang="en-US" b="1" dirty="0" smtClean="0"/>
              <a:t>action item, in the integration/status section.</a:t>
            </a:r>
            <a:r>
              <a:rPr lang="en-US" dirty="0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6D241-DFE6-41E7-AE83-DD22A8602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7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0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0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3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4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7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1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96F09-D13E-4699-BD93-361EF8318D04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DABB-CC6C-4F39-AC3C-5C35E9F6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6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22678" y="437882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Action Plan</a:t>
            </a:r>
          </a:p>
        </p:txBody>
      </p:sp>
      <p:graphicFrame>
        <p:nvGraphicFramePr>
          <p:cNvPr id="7" name="Group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546089"/>
              </p:ext>
            </p:extLst>
          </p:nvPr>
        </p:nvGraphicFramePr>
        <p:xfrm>
          <a:off x="1519708" y="1313646"/>
          <a:ext cx="10071280" cy="4932608"/>
        </p:xfrm>
        <a:graphic>
          <a:graphicData uri="http://schemas.openxmlformats.org/drawingml/2006/table">
            <a:tbl>
              <a:tblPr/>
              <a:tblGrid>
                <a:gridCol w="1565076"/>
                <a:gridCol w="3617939"/>
                <a:gridCol w="1270327"/>
                <a:gridCol w="3617938"/>
              </a:tblGrid>
              <a:tr h="116787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Problem / Need / Concern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Approach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(describe process steps)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Person (s) Assigned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Status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68140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3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67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75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75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19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 Shafii</dc:creator>
  <cp:lastModifiedBy>Shaima Shafii</cp:lastModifiedBy>
  <cp:revision>1</cp:revision>
  <dcterms:created xsi:type="dcterms:W3CDTF">2013-12-16T20:08:45Z</dcterms:created>
  <dcterms:modified xsi:type="dcterms:W3CDTF">2013-12-16T20:09:35Z</dcterms:modified>
</cp:coreProperties>
</file>